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</p:sldMasterIdLst>
  <p:notesMasterIdLst>
    <p:notesMasterId r:id="rId46"/>
  </p:notesMasterIdLst>
  <p:handoutMasterIdLst>
    <p:handoutMasterId r:id="rId47"/>
  </p:handoutMasterIdLst>
  <p:sldIdLst>
    <p:sldId id="263" r:id="rId23"/>
    <p:sldId id="286" r:id="rId24"/>
    <p:sldId id="266" r:id="rId25"/>
    <p:sldId id="267" r:id="rId26"/>
    <p:sldId id="268" r:id="rId27"/>
    <p:sldId id="269" r:id="rId28"/>
    <p:sldId id="282" r:id="rId29"/>
    <p:sldId id="270" r:id="rId30"/>
    <p:sldId id="287" r:id="rId31"/>
    <p:sldId id="272" r:id="rId32"/>
    <p:sldId id="283" r:id="rId33"/>
    <p:sldId id="273" r:id="rId34"/>
    <p:sldId id="274" r:id="rId35"/>
    <p:sldId id="275" r:id="rId36"/>
    <p:sldId id="276" r:id="rId37"/>
    <p:sldId id="284" r:id="rId38"/>
    <p:sldId id="277" r:id="rId39"/>
    <p:sldId id="278" r:id="rId40"/>
    <p:sldId id="279" r:id="rId41"/>
    <p:sldId id="285" r:id="rId42"/>
    <p:sldId id="280" r:id="rId43"/>
    <p:sldId id="281" r:id="rId44"/>
    <p:sldId id="2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77188" autoAdjust="0"/>
  </p:normalViewPr>
  <p:slideViewPr>
    <p:cSldViewPr snapToGrid="0">
      <p:cViewPr varScale="1">
        <p:scale>
          <a:sx n="64" d="100"/>
          <a:sy n="64" d="100"/>
        </p:scale>
        <p:origin x="118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notesMaster" Target="notesMasters/notesMaster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0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88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Ofte er en overaktiv blære noget, vi kalder idiopatisk. Det betyder, at vi nogle tilfælde ikke rigtig ved, hvorfor det sker.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85800"/>
            <a:ext cx="12192000" cy="4025349"/>
          </a:xfrm>
        </p:spPr>
        <p:txBody>
          <a:bodyPr anchor="b">
            <a:normAutofit/>
          </a:bodyPr>
          <a:lstStyle>
            <a:lvl1pPr algn="ctr">
              <a:lnSpc>
                <a:spcPts val="6580"/>
              </a:lnSpc>
              <a:defRPr sz="6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9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2FD65DC-65A2-4DC3-8410-7315CD589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F1ADB0-6B99-4A2F-B2F0-015A6CEDE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339BCDD-B036-4368-96F7-123DDAC56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6C6502EE-F201-4692-B403-076DA179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D222C899-8267-4EC7-8CE0-9F9E6361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8C41E5-D625-410D-8701-577C21C18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440D32-C877-44E1-BA83-A4E49384E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E583C7C-47DF-4742-993B-59BA3046A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47AAACD-1188-4924-805F-1738E7E83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619F17E-2516-4639-BBEC-5202C284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CBF23E43-69AA-4C07-A2D6-D0EAB7B3F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1CB320B3-111B-433E-B3D9-2F9D430E8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1E89F90-7538-434B-8A3A-08D18B3D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3F69D4E-E5C3-4AC5-8EB5-6574FB255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6BBB9699-BB84-4F1A-A30F-6E4C51C2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F34D9B6-8C8D-4F3D-9237-352763E3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577736-1737-40FC-889A-FBC987834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FDC7BB-6A09-4BD9-8C12-D46A4C6EB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2A81C2-C792-4A89-9FD2-BA089631B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8AFA0D3-8CA5-4E17-A13A-4FBE9E500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E7A6FB4-3CAD-4955-B921-71E5B36A5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2029579B-2588-4C60-A1A3-C32348C8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BCBAD3-EA48-4F7B-841A-4830C0DC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5CDB87953C24E80765EEDEAD4FDA4" ma:contentTypeVersion="12" ma:contentTypeDescription="Create a new document." ma:contentTypeScope="" ma:versionID="4bec6afa4f4780da515d6aa013f33e2b">
  <xsd:schema xmlns:xsd="http://www.w3.org/2001/XMLSchema" xmlns:xs="http://www.w3.org/2001/XMLSchema" xmlns:p="http://schemas.microsoft.com/office/2006/metadata/properties" xmlns:ns2="e36f2201-6998-4fe1-9097-f47f55ea788e" xmlns:ns3="fc4a65d8-3370-4642-9d46-8e8a4077b185" targetNamespace="http://schemas.microsoft.com/office/2006/metadata/properties" ma:root="true" ma:fieldsID="d2d0718fe1869ac8fc01117fce0740c9" ns2:_="" ns3:_="">
    <xsd:import namespace="e36f2201-6998-4fe1-9097-f47f55ea788e"/>
    <xsd:import namespace="fc4a65d8-3370-4642-9d46-8e8a4077b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2201-6998-4fe1-9097-f47f55ea7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a65d8-3370-4642-9d46-8e8a4077b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B6EFAF-554E-4173-AB9E-1F4EC8971F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f2201-6998-4fe1-9097-f47f55ea788e"/>
    <ds:schemaRef ds:uri="fc4a65d8-3370-4642-9d46-8e8a4077b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774449-9D66-44DF-B9E2-2968E7BD78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E74265-DE1A-43A6-8C5C-3E00B1B53F64}">
  <ds:schemaRefs>
    <ds:schemaRef ds:uri="http://purl.org/dc/terms/"/>
    <ds:schemaRef ds:uri="e36f2201-6998-4fe1-9097-f47f55ea788e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c4a65d8-3370-4642-9d46-8e8a4077b18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31</Words>
  <Application>Microsoft Office PowerPoint</Application>
  <PresentationFormat>Widescreen</PresentationFormat>
  <Paragraphs>6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2021-03-09T19:35:40Z</dcterms:created>
  <dcterms:modified xsi:type="dcterms:W3CDTF">2022-03-16T09:15:32Z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0x0101008755CDB87953C24E80765EEDEAD4FDA4</vt:lpwstr>
  </property>
</Properties>
</file>