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8EC65-31D9-4BD2-8700-E10FA6B098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79F97F-C94F-4858-B360-6DC6B2CBB3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F4E57-838E-44FE-B2A4-5AFBEAE81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60F9-1296-4417-9301-35F9349B6A47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0C668-B668-48B6-ADFA-5BE9FAD12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C58B43-835F-495B-8687-D5DF0C111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1E24-A6DF-4E05-BD44-F99A0A40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631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B93A7-9722-43AE-8DFB-0BAACC2CD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27A37E-02CB-4E3B-9C6B-A1036C6C2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86468-FBDA-412C-8FF0-A5C133F00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60F9-1296-4417-9301-35F9349B6A47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183DA-DBF8-40A6-A8C0-A9CB28FE8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4C152-3B19-4C2C-A311-749D6401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1E24-A6DF-4E05-BD44-F99A0A40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21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D5CD8B-7210-4A26-A84E-0E43319E1B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6600BD-AE09-41F7-A3EB-7D39831CB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C5178-ECD2-4E10-88AA-B29577C3C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60F9-1296-4417-9301-35F9349B6A47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9F2B5D-85AD-48C0-A40F-A65A5CEDC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CE7AD-D254-49E4-8B0F-17BDA262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1E24-A6DF-4E05-BD44-F99A0A40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610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9893D-D48C-4B8E-854D-6ED269E1D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D2CAD-88CF-47E5-B699-70DB2C74A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72F33-D1F5-48E4-B871-AFD831F54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60F9-1296-4417-9301-35F9349B6A47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F58903-A05B-426D-B4E8-B315623F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C27A5-A65B-4B69-929B-9ED4A528C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1E24-A6DF-4E05-BD44-F99A0A40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0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14D7F-17DA-441C-8189-4299DEC00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01BA8-6004-4C55-96DD-62CBAFA2D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F3663-4527-40CE-A138-3E01DD621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60F9-1296-4417-9301-35F9349B6A47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B941C-445A-4491-9C1C-650EF300C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3456F-362B-4C57-9F39-BDECDFE1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1E24-A6DF-4E05-BD44-F99A0A40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1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CEEB2-64B8-4627-BEED-94AC113D1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EFF09-F012-471A-91E8-B93CE20CED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58E51C-0744-4512-BAA9-0546CFF77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AB65ED-9E87-4994-9A1E-D977E23BE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60F9-1296-4417-9301-35F9349B6A47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2CC5B-DCF6-4FF8-8E57-5A7ECC902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5104DE-C3BC-41E2-957A-34B008707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1E24-A6DF-4E05-BD44-F99A0A40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61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09005-3FE4-4FB0-BE44-502AC4CCE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C444BB-7F46-4E1F-8FE7-61006AFE0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501ED4-85D2-4E95-8B1B-DD3B186FC1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E5824C-A09A-4EDD-B0F5-E3FE872894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3C9C8A-AB26-440D-A7C0-6F4278C79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56BE93-0FCA-47B9-9210-3B8337D42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60F9-1296-4417-9301-35F9349B6A47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62C234-35BB-44D9-BE43-A065F32E6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14156-287F-4188-AEA3-5D3F40E96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1E24-A6DF-4E05-BD44-F99A0A40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03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DC56D-0CFC-4160-8D02-6CB23849F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FCD881-48D3-4498-94BC-3896D80E3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60F9-1296-4417-9301-35F9349B6A47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91695-87EB-4191-B710-F5FE0C11E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399E6A-3783-434E-B871-BCD51E594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1E24-A6DF-4E05-BD44-F99A0A40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9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22D177-CCAB-4CB6-BD1E-48CD26594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60F9-1296-4417-9301-35F9349B6A47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7F1A8B-85D2-4AE3-AD54-671217FA6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0CFD8-A119-493D-B3D5-8D13E3D1E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1E24-A6DF-4E05-BD44-F99A0A40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4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49315-7AC3-4146-B316-E581A31E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9FCD5-E30B-4079-B282-3D7AD5B1C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D50C25-AF79-4D9E-A528-CC79EAC5BE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E19F6-730A-4930-87A9-0DF53C2BE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60F9-1296-4417-9301-35F9349B6A47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A8037E-21E6-427F-A298-73026D009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D1678C-50CD-4D2E-B93F-766987DC0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1E24-A6DF-4E05-BD44-F99A0A40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64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50294-2FDA-4FD9-9E85-FDD921A90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ED3D6A-C40B-4260-A00E-E8E8E522D6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D8EC8E-8B97-4907-8BFB-BD4027901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68893-42D8-48A4-9AC0-E7A81B008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E60F9-1296-4417-9301-35F9349B6A47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11EA4E-4D69-4874-B0FC-4073ED721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2B5A7-BDA2-47BD-BAC1-AB3FA9BAA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71E24-A6DF-4E05-BD44-F99A0A40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93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E8D774-4755-4363-B029-A9FC4A2D6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B792F-47AD-44C5-9798-2764AA204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3F3CF-F5CA-4A46-9B2E-3C48C24A0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E60F9-1296-4417-9301-35F9349B6A47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A8A34-D21B-4BD0-ADFE-B6F794C96C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408B2-C869-467A-BBA1-DA5FB05C8E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71E24-A6DF-4E05-BD44-F99A0A40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2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93B9C-344A-4341-A027-0CCDD59BDB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Coming </a:t>
            </a:r>
            <a:r>
              <a:rPr lang="sv-SE" dirty="0" err="1"/>
              <a:t>Soon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2F6E3-D32C-46FC-AFAD-4B241600B2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4800"/>
              <a:t>73694-</a:t>
            </a:r>
            <a:r>
              <a:rPr lang="sv-SE" sz="4800" dirty="0"/>
              <a:t>DK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507004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Coming Soon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Coming Soon</dc:title>
  <dc:creator>Tholen, Tiina</dc:creator>
  <cp:lastModifiedBy>Tholen, Tiina</cp:lastModifiedBy>
  <cp:revision>7</cp:revision>
  <dcterms:created xsi:type="dcterms:W3CDTF">2022-03-16T08:01:25Z</dcterms:created>
  <dcterms:modified xsi:type="dcterms:W3CDTF">2022-03-16T11:22:55Z</dcterms:modified>
</cp:coreProperties>
</file>