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3.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7.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8.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9.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10.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11.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1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1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1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7.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8.xml" ContentType="application/vnd.openxmlformats-officedocument.theme+xml"/>
  <Override PartName="/ppt/slideLayouts/slideLayout56.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1" r:id="rId4"/>
    <p:sldMasterId id="2147483750" r:id="rId5"/>
    <p:sldMasterId id="2147483673" r:id="rId6"/>
    <p:sldMasterId id="2147483677" r:id="rId7"/>
    <p:sldMasterId id="2147483741" r:id="rId8"/>
    <p:sldMasterId id="2147483665" r:id="rId9"/>
    <p:sldMasterId id="2147483681" r:id="rId10"/>
    <p:sldMasterId id="2147483685" r:id="rId11"/>
    <p:sldMasterId id="2147483689" r:id="rId12"/>
    <p:sldMasterId id="2147483693" r:id="rId13"/>
    <p:sldMasterId id="2147483697" r:id="rId14"/>
    <p:sldMasterId id="2147483701" r:id="rId15"/>
    <p:sldMasterId id="2147483705" r:id="rId16"/>
    <p:sldMasterId id="2147483746" r:id="rId17"/>
    <p:sldMasterId id="2147483709" r:id="rId18"/>
    <p:sldMasterId id="2147483713" r:id="rId19"/>
    <p:sldMasterId id="2147483717" r:id="rId20"/>
    <p:sldMasterId id="2147483721" r:id="rId21"/>
    <p:sldMasterId id="2147483669" r:id="rId22"/>
  </p:sldMasterIdLst>
  <p:notesMasterIdLst>
    <p:notesMasterId r:id="rId56"/>
  </p:notesMasterIdLst>
  <p:handoutMasterIdLst>
    <p:handoutMasterId r:id="rId57"/>
  </p:handoutMasterIdLst>
  <p:sldIdLst>
    <p:sldId id="262" r:id="rId23"/>
    <p:sldId id="263" r:id="rId24"/>
    <p:sldId id="264" r:id="rId25"/>
    <p:sldId id="265" r:id="rId26"/>
    <p:sldId id="266" r:id="rId27"/>
    <p:sldId id="267" r:id="rId28"/>
    <p:sldId id="268" r:id="rId29"/>
    <p:sldId id="269" r:id="rId30"/>
    <p:sldId id="270" r:id="rId31"/>
    <p:sldId id="271" r:id="rId32"/>
    <p:sldId id="272" r:id="rId33"/>
    <p:sldId id="273" r:id="rId34"/>
    <p:sldId id="274" r:id="rId35"/>
    <p:sldId id="275" r:id="rId36"/>
    <p:sldId id="276"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61"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8677" autoAdjust="0"/>
  </p:normalViewPr>
  <p:slideViewPr>
    <p:cSldViewPr snapToGrid="0">
      <p:cViewPr varScale="1">
        <p:scale>
          <a:sx n="65" d="100"/>
          <a:sy n="65" d="100"/>
        </p:scale>
        <p:origin x="1286" y="48"/>
      </p:cViewPr>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65" d="100"/>
          <a:sy n="65" d="100"/>
        </p:scale>
        <p:origin x="2405"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Master" Target="slideMasters/slideMaster15.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8.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7.xml"/><Relationship Id="rId11" Type="http://schemas.openxmlformats.org/officeDocument/2006/relationships/slideMaster" Target="slideMasters/slideMaster8.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Master" Target="slideMasters/slideMaster16.xml"/><Relationship Id="rId14" Type="http://schemas.openxmlformats.org/officeDocument/2006/relationships/slideMaster" Target="slideMasters/slideMaster11.xml"/><Relationship Id="rId22" Type="http://schemas.openxmlformats.org/officeDocument/2006/relationships/slideMaster" Target="slideMasters/slideMaster19.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viewProps" Target="viewProps.xml"/><Relationship Id="rId20" Type="http://schemas.openxmlformats.org/officeDocument/2006/relationships/slideMaster" Target="slideMasters/slideMaster17.xml"/><Relationship Id="rId41" Type="http://schemas.openxmlformats.org/officeDocument/2006/relationships/slide" Target="slides/slide19.xml"/><Relationship Id="rId54" Type="http://schemas.openxmlformats.org/officeDocument/2006/relationships/slide" Target="slides/slide32.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handoutMaster" Target="handoutMasters/handoutMaster1.xml"/><Relationship Id="rId10" Type="http://schemas.openxmlformats.org/officeDocument/2006/relationships/slideMaster" Target="slideMasters/slideMaster7.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8381AF-414B-4BCE-81A4-0A6F75BC8A4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EDCD517-567C-4648-9668-0EBA35311F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12A7FB-C3E4-458E-9330-FFDA791D709E}" type="datetimeFigureOut">
              <a:rPr lang="en-US" smtClean="0"/>
              <a:t>3/16/2022</a:t>
            </a:fld>
            <a:endParaRPr lang="en-US"/>
          </a:p>
        </p:txBody>
      </p:sp>
      <p:sp>
        <p:nvSpPr>
          <p:cNvPr id="4" name="Footer Placeholder 3">
            <a:extLst>
              <a:ext uri="{FF2B5EF4-FFF2-40B4-BE49-F238E27FC236}">
                <a16:creationId xmlns:a16="http://schemas.microsoft.com/office/drawing/2014/main" id="{57DAF626-C698-4274-9FEF-5ECB8FF104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428C017-EF8A-4E22-B17A-061898A4FD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A915D19-1439-4187-8EFF-F3A149298D40}" type="slidenum">
              <a:rPr lang="en-US" smtClean="0"/>
              <a:t>‹#›</a:t>
            </a:fld>
            <a:endParaRPr lang="en-US"/>
          </a:p>
        </p:txBody>
      </p:sp>
    </p:spTree>
    <p:extLst>
      <p:ext uri="{BB962C8B-B14F-4D97-AF65-F5344CB8AC3E}">
        <p14:creationId xmlns:p14="http://schemas.microsoft.com/office/powerpoint/2010/main" val="35562817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89D0DD-81A8-480E-886F-2C5E662EB20D}" type="datetimeFigureOut">
              <a:rPr lang="en-US" smtClean="0"/>
              <a:t>3/16/2022</a:t>
            </a:fld>
            <a:endParaRPr lang="en-US"/>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US"/>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4018D2-26EA-4626-92F2-1F10E443FD0D}" type="slidenum">
              <a:rPr lang="en-US" smtClean="0"/>
              <a:t>‹#›</a:t>
            </a:fld>
            <a:endParaRPr lang="en-US"/>
          </a:p>
        </p:txBody>
      </p:sp>
    </p:spTree>
    <p:extLst>
      <p:ext uri="{BB962C8B-B14F-4D97-AF65-F5344CB8AC3E}">
        <p14:creationId xmlns:p14="http://schemas.microsoft.com/office/powerpoint/2010/main" val="4281352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6D4018D2-26EA-4626-92F2-1F10E443FD0D}" type="slidenum">
              <a:rPr lang="en-US" smtClean="0"/>
              <a:t>1</a:t>
            </a:fld>
            <a:endParaRPr lang="en-US"/>
          </a:p>
        </p:txBody>
      </p:sp>
    </p:spTree>
    <p:extLst>
      <p:ext uri="{BB962C8B-B14F-4D97-AF65-F5344CB8AC3E}">
        <p14:creationId xmlns:p14="http://schemas.microsoft.com/office/powerpoint/2010/main" val="2821559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5" name="Google Shape;165;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a-DK" sz="1200" b="0" i="0" u="none" strike="noStrike" kern="1200" cap="none" baseline="0" noProof="0" dirty="0">
                <a:solidFill>
                  <a:schemeClr val="tx1"/>
                </a:solidFill>
                <a:latin typeface="Calibri"/>
                <a:ea typeface="Calibri"/>
                <a:cs typeface="Calibri"/>
                <a:sym typeface="Calibri"/>
              </a:rPr>
              <a:t>Formål med slide: Der er flere forskellige mulige årsager til FI. Nogle årsager kan skyldes underliggende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a-DK" sz="1200" b="0" i="0" u="none" strike="noStrike" kern="1200" cap="none" baseline="0" noProof="0" dirty="0">
                <a:solidFill>
                  <a:schemeClr val="tx1"/>
                </a:solidFill>
                <a:latin typeface="Calibri"/>
                <a:ea typeface="Calibri"/>
                <a:cs typeface="Calibri"/>
                <a:sym typeface="Calibri"/>
              </a:rPr>
              <a:t>tilstande eller dysfunktioner.</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da-DK"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a-DK" sz="1200" b="0" i="0" u="none" strike="noStrike" kern="1200" cap="none" baseline="0" noProof="0" dirty="0">
                <a:solidFill>
                  <a:schemeClr val="tx1"/>
                </a:solidFill>
                <a:latin typeface="Calibri"/>
                <a:ea typeface="Calibri"/>
                <a:cs typeface="Calibri"/>
                <a:sym typeface="Calibri"/>
              </a:rPr>
              <a:t>Der er adskillige kliniske tilstande, der kan resultere i fækal inkontinens såvel som funktionelle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a-DK" sz="1200" b="0" i="0" u="none" strike="noStrike" kern="1200" cap="none" baseline="0" noProof="0" dirty="0">
                <a:solidFill>
                  <a:schemeClr val="tx1"/>
                </a:solidFill>
                <a:latin typeface="Calibri"/>
                <a:ea typeface="Calibri"/>
                <a:cs typeface="Calibri"/>
                <a:sym typeface="Calibri"/>
              </a:rPr>
              <a:t>tarmlidelser (FBD), som ikke har andre kliniske tilstande, som forårsager FI.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da-DK" sz="1200" b="0" i="0" u="none" strike="noStrike" kern="1200" cap="none" baseline="0" noProof="0" dirty="0">
                <a:solidFill>
                  <a:schemeClr val="tx1"/>
                </a:solidFill>
                <a:latin typeface="Calibri"/>
                <a:ea typeface="Calibri"/>
                <a:cs typeface="Calibri"/>
                <a:sym typeface="Calibri"/>
              </a:rPr>
              <a:t>For patienter med neurogen tarmdysfunktion (NBD) kan FI være et separat symptom eller ses sammen med obstipation.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da-DK" sz="1200" b="0" i="0" u="none" strike="noStrike" kern="1200" cap="none" baseline="0" noProof="0" dirty="0">
                <a:solidFill>
                  <a:schemeClr val="tx1"/>
                </a:solidFill>
                <a:latin typeface="Calibri"/>
                <a:ea typeface="Calibri"/>
                <a:cs typeface="Calibri"/>
                <a:sym typeface="Calibri"/>
              </a:rPr>
              <a:t>Medfødte misdannelser såsom anorektale misdannelser, spina bifida, anal atreci (født uden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da-DK" sz="1200" b="0" i="0" u="none" strike="noStrike" kern="1200" cap="none" baseline="0" noProof="0" dirty="0">
                <a:solidFill>
                  <a:schemeClr val="tx1"/>
                </a:solidFill>
                <a:latin typeface="Calibri"/>
                <a:ea typeface="Calibri"/>
                <a:cs typeface="Calibri"/>
                <a:sym typeface="Calibri"/>
              </a:rPr>
              <a:t>analkanal) eller Hirshsprungs sygdom kan resultere i livslange problemer med afføring og FI.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da-DK" sz="1200" b="0" i="0" u="none" strike="noStrike" kern="1200" cap="none" baseline="0" noProof="0" dirty="0">
                <a:solidFill>
                  <a:schemeClr val="tx1"/>
                </a:solidFill>
                <a:latin typeface="Calibri"/>
                <a:ea typeface="Calibri"/>
                <a:cs typeface="Calibri"/>
                <a:sym typeface="Calibri"/>
              </a:rPr>
              <a:t>Ved bækkenbundsdysfunktioner såsom rectocele, er der en bule i endetarmsvæggen, der fanger afføring, hvilket resulterer i kronisk forstoppelse, ufuldstændig tømning og fækal inkontinens. </a:t>
            </a:r>
          </a:p>
          <a:p>
            <a:r>
              <a:rPr lang="da-DK" sz="1200" b="0" i="0" u="none" strike="noStrike" kern="1200" cap="none" baseline="0" noProof="0" dirty="0">
                <a:solidFill>
                  <a:schemeClr val="tx1"/>
                </a:solidFill>
                <a:latin typeface="Calibri"/>
                <a:ea typeface="Calibri"/>
                <a:cs typeface="Calibri"/>
                <a:sym typeface="Calibri"/>
              </a:rPr>
              <a:t>Patienter med LARS har symptomer på hyppig presserende afføring og FI på grund af lav rektalvolume, og fordi</a:t>
            </a:r>
            <a:r>
              <a:rPr lang="sv-SE" sz="1800" dirty="0">
                <a:effectLst/>
                <a:latin typeface="Calibri" panose="020F0502020204030204" pitchFamily="34" charset="0"/>
                <a:ea typeface="Calibri" panose="020F0502020204030204" pitchFamily="34" charset="0"/>
              </a:rPr>
              <a:t> </a:t>
            </a:r>
            <a:r>
              <a:rPr lang="sv-SE" sz="1800" dirty="0" err="1">
                <a:effectLst/>
                <a:latin typeface="Calibri" panose="020F0502020204030204" pitchFamily="34" charset="0"/>
                <a:ea typeface="Calibri" panose="020F0502020204030204" pitchFamily="34" charset="0"/>
              </a:rPr>
              <a:t>tarmvæggen</a:t>
            </a:r>
            <a:r>
              <a:rPr lang="sv-SE" sz="1800" dirty="0">
                <a:effectLst/>
                <a:latin typeface="Calibri" panose="020F0502020204030204" pitchFamily="34" charset="0"/>
                <a:ea typeface="Calibri" panose="020F0502020204030204" pitchFamily="34" charset="0"/>
              </a:rPr>
              <a:t> kan </a:t>
            </a:r>
            <a:r>
              <a:rPr lang="sv-SE" sz="1800" dirty="0" err="1">
                <a:effectLst/>
                <a:latin typeface="Calibri" panose="020F0502020204030204" pitchFamily="34" charset="0"/>
                <a:ea typeface="Calibri" panose="020F0502020204030204" pitchFamily="34" charset="0"/>
              </a:rPr>
              <a:t>blive</a:t>
            </a:r>
            <a:r>
              <a:rPr lang="sv-SE" sz="1800" dirty="0">
                <a:effectLst/>
                <a:latin typeface="Calibri" panose="020F0502020204030204" pitchFamily="34" charset="0"/>
                <a:ea typeface="Calibri" panose="020F0502020204030204" pitchFamily="34" charset="0"/>
              </a:rPr>
              <a:t> mindre elastisk.</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a-DK" sz="1200" b="0" i="0" u="none" strike="noStrike" kern="1200" cap="none" baseline="0" noProof="0" dirty="0">
                <a:solidFill>
                  <a:schemeClr val="tx1"/>
                </a:solidFill>
                <a:latin typeface="Calibri"/>
                <a:ea typeface="Calibri"/>
                <a:cs typeface="Calibri"/>
                <a:sym typeface="Calibri"/>
              </a:rPr>
              <a:t>Dysfunktion af en eller begge analsfinktermuskler refererer til en rift eller beskadigelse af musklerne omkring analkanalen og kan skyldes obstetrisk traume, anal eller rektal kirurgi såsom hæmorrhoidektomi eller andet traume i endetarmen. I tilfælde af en obstetrisk skade, der resulterer i lukkemuskelskade, kommer symptomerne ikke altid med det samme, symptomer kan opstå senere i livet.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da-DK" sz="1200" b="0" i="0" u="none" strike="noStrike" kern="1200" cap="none" baseline="0" noProof="0" dirty="0">
              <a:solidFill>
                <a:schemeClr val="tx1"/>
              </a:solidFill>
              <a:latin typeface="Calibri"/>
              <a:ea typeface="Calibri"/>
              <a:cs typeface="Calibri"/>
              <a:sym typeface="Calibri"/>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a-DK" sz="1200" b="0" i="0" u="none" strike="noStrike" kern="1200" cap="none" baseline="0" noProof="0" dirty="0">
                <a:solidFill>
                  <a:schemeClr val="tx1"/>
                </a:solidFill>
                <a:latin typeface="Calibri"/>
                <a:ea typeface="Calibri"/>
                <a:cs typeface="Calibri"/>
                <a:sym typeface="Calibri"/>
              </a:rPr>
              <a:t>Faktorer som fysisk mobilitet og kognitiv funktion kan blive påvirket af aldring, handicap, demens og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a-DK" sz="1200" b="0" i="0" u="none" strike="noStrike" kern="1200" cap="none" baseline="0" noProof="0" dirty="0">
                <a:solidFill>
                  <a:schemeClr val="tx1"/>
                </a:solidFill>
                <a:latin typeface="Calibri"/>
                <a:ea typeface="Calibri"/>
                <a:cs typeface="Calibri"/>
                <a:sym typeface="Calibri"/>
              </a:rPr>
              <a:t>sedation.</a:t>
            </a:r>
            <a:endParaRPr lang="en-US" sz="1200" b="0" i="0" u="none" strike="noStrike" kern="1200" cap="none" baseline="0" noProof="0" dirty="0">
              <a:solidFill>
                <a:schemeClr val="tx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11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7464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3" name="Google Shape;203;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noProof="0" dirty="0"/>
              <a:t>Formål med slide: Afføringskarakteristikkens virkning på fækal inkontinens.</a:t>
            </a:r>
          </a:p>
          <a:p>
            <a:pPr marL="0" lvl="0" indent="0" algn="l" rtl="0">
              <a:spcBef>
                <a:spcPts val="0"/>
              </a:spcBef>
              <a:spcAft>
                <a:spcPts val="0"/>
              </a:spcAft>
              <a:buNone/>
            </a:pPr>
            <a:endParaRPr lang="da-DK" noProof="0" dirty="0"/>
          </a:p>
          <a:p>
            <a:pPr marL="0" lvl="0" indent="0" algn="l" rtl="0">
              <a:spcBef>
                <a:spcPts val="0"/>
              </a:spcBef>
              <a:spcAft>
                <a:spcPts val="0"/>
              </a:spcAft>
              <a:buNone/>
            </a:pPr>
            <a:r>
              <a:rPr lang="da-DK" noProof="0" dirty="0"/>
              <a:t>Volumen og konsistens af indholdet af endetarmen kan være påvirket af tilstande som inflammatorisk tarmsygdom og irritabel tyktarm. Medicin, der påvirker konsistensen af afføring og afføring, såsom afføringsmidler, antikolinergika, antidepressiva, koffein og muskelafslappende midler, kan resultere i FI såvel som fødevareintolerance, som eksempelvis intolerance over for laktose, fruktose eller sorbitol.</a:t>
            </a:r>
          </a:p>
          <a:p>
            <a:pPr marL="0" lvl="0" indent="0" algn="l" rtl="0">
              <a:spcBef>
                <a:spcPts val="0"/>
              </a:spcBef>
              <a:spcAft>
                <a:spcPts val="0"/>
              </a:spcAft>
              <a:buNone/>
            </a:pPr>
            <a:endParaRPr lang="da-DK" noProof="0" dirty="0"/>
          </a:p>
          <a:p>
            <a:pPr marL="0" lvl="0" indent="0" algn="l" rtl="0">
              <a:spcBef>
                <a:spcPts val="0"/>
              </a:spcBef>
              <a:spcAft>
                <a:spcPts val="0"/>
              </a:spcAft>
              <a:buNone/>
            </a:pPr>
            <a:r>
              <a:rPr lang="da-DK" noProof="0" dirty="0"/>
              <a:t>Hård afføring og retention, der resulterer i forstoppelse, kan skyldes flere dysfunktioner eller kliniske tilstande.</a:t>
            </a:r>
          </a:p>
          <a:p>
            <a:pPr marL="0" lvl="0" indent="0" algn="l" rtl="0">
              <a:spcBef>
                <a:spcPts val="0"/>
              </a:spcBef>
              <a:spcAft>
                <a:spcPts val="0"/>
              </a:spcAft>
              <a:buNone/>
            </a:pPr>
            <a:endParaRPr lang="da-DK" noProof="0" dirty="0"/>
          </a:p>
          <a:p>
            <a:pPr marL="0" lvl="0" indent="0" algn="l" rtl="0">
              <a:spcBef>
                <a:spcPts val="0"/>
              </a:spcBef>
              <a:spcAft>
                <a:spcPts val="0"/>
              </a:spcAft>
              <a:buNone/>
            </a:pPr>
            <a:r>
              <a:rPr lang="da-DK" noProof="0" dirty="0"/>
              <a:t>I Bristol Stool-skemaet er type 6-7 mere tilbøjelige til at forårsage FI, mens type 1 hyppigere vil give forstoppelse.</a:t>
            </a:r>
            <a:endParaRPr lang="en-US" noProof="0" dirty="0"/>
          </a:p>
        </p:txBody>
      </p:sp>
      <p:sp>
        <p:nvSpPr>
          <p:cNvPr id="204" name="Google Shape;204;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u="none" strike="noStrike" kern="1200" cap="none" baseline="0" dirty="0">
                <a:solidFill>
                  <a:schemeClr val="tx1"/>
                </a:solidFill>
                <a:latin typeface="Calibri"/>
                <a:ea typeface="Calibri"/>
                <a:cs typeface="Calibri"/>
                <a:sym typeface="Calibri"/>
              </a:rPr>
              <a:t>Formål med slide: Udover de beskrevne årsager er der faktorer, der kan øge risikoen for FI eller være grund til at spørge om FI.</a:t>
            </a:r>
          </a:p>
          <a:p>
            <a:endParaRPr lang="da-DK" sz="1200" b="0" i="0" u="none" strike="noStrike" kern="1200" cap="none" baseline="0" dirty="0">
              <a:solidFill>
                <a:schemeClr val="tx1"/>
              </a:solidFill>
              <a:latin typeface="Calibri"/>
              <a:ea typeface="Calibri"/>
              <a:cs typeface="Calibri"/>
              <a:sym typeface="Calibri"/>
            </a:endParaRPr>
          </a:p>
          <a:p>
            <a:r>
              <a:rPr lang="da-DK" sz="1200" b="0" i="0" u="none" strike="noStrike" kern="1200" cap="none" baseline="0" dirty="0">
                <a:solidFill>
                  <a:schemeClr val="tx1"/>
                </a:solidFill>
                <a:latin typeface="Calibri"/>
                <a:ea typeface="Calibri"/>
                <a:cs typeface="Calibri"/>
                <a:sym typeface="Calibri"/>
              </a:rPr>
              <a:t>Der er adskillige risikofaktorer for FI, herunder fremskreden alder, depression, kronisk diarré, afførings trang, diabetes, urininkontinens, inaktivitet, graviditet, medicin, rygning og overvægt (O'Donnell, Journal for nurse practitioners 2020;16 (8)).</a:t>
            </a:r>
            <a:endParaRPr lang="en-US" sz="1200" b="0" i="0" u="none" strike="noStrike" kern="1200" cap="none" baseline="0" dirty="0">
              <a:solidFill>
                <a:schemeClr val="tx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13</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05529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i="1" dirty="0"/>
          </a:p>
        </p:txBody>
      </p:sp>
      <p:sp>
        <p:nvSpPr>
          <p:cNvPr id="220" name="Google Shape;22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3" name="Google Shape;233;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sz="1200" b="0" i="0" u="none" strike="noStrike" dirty="0">
                <a:solidFill>
                  <a:schemeClr val="dk1"/>
                </a:solidFill>
                <a:latin typeface="Calibri"/>
                <a:ea typeface="Calibri"/>
                <a:cs typeface="Calibri"/>
                <a:sym typeface="Calibri"/>
              </a:rPr>
              <a:t>Formål med slide: At illustrere forekomsten af fækal inkontinens i den brede befolkning</a:t>
            </a:r>
          </a:p>
          <a:p>
            <a:pPr marL="0" lvl="0" indent="0" algn="l" rtl="0">
              <a:spcBef>
                <a:spcPts val="0"/>
              </a:spcBef>
              <a:spcAft>
                <a:spcPts val="0"/>
              </a:spcAft>
              <a:buNone/>
            </a:pPr>
            <a:endParaRPr lang="da-DK"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da-DK" sz="1200" b="0" i="0" u="none" strike="noStrike" dirty="0">
                <a:solidFill>
                  <a:schemeClr val="dk1"/>
                </a:solidFill>
                <a:latin typeface="Calibri"/>
                <a:ea typeface="Calibri"/>
                <a:cs typeface="Calibri"/>
                <a:sym typeface="Calibri"/>
              </a:rPr>
              <a:t>Ofte rapporterer patienterne ikke om symptomerne, hvilket gør det vanskeligt at dokumentere forekomsten af FI. I en stor befolkningsbaseret undersøgelse rapporterede op mod 1 ud af 7 at have oplevet FI. Her var ingen forskel på mænd og kvinder (Menees et al. Gastroenterology 2018). </a:t>
            </a:r>
          </a:p>
          <a:p>
            <a:pPr marL="0" lvl="0" indent="0" algn="l" rtl="0">
              <a:spcBef>
                <a:spcPts val="0"/>
              </a:spcBef>
              <a:spcAft>
                <a:spcPts val="0"/>
              </a:spcAft>
              <a:buNone/>
            </a:pPr>
            <a:endParaRPr lang="da-DK"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da-DK" sz="1200" b="0" i="0" u="none" strike="noStrike" dirty="0">
                <a:solidFill>
                  <a:schemeClr val="dk1"/>
                </a:solidFill>
                <a:latin typeface="Calibri"/>
                <a:ea typeface="Calibri"/>
                <a:cs typeface="Calibri"/>
                <a:sym typeface="Calibri"/>
              </a:rPr>
              <a:t>Adskillige andre undersøgelser har vist en højere udbredelse blandt kvinder og konkluderer samtidigt, at den del af befolkningen, der er mest påvirket af FI, er kvinder efter overgangsalderen. Hos kvinder, der søgte gynækologisk behandling, led 28,4 % af FI (Meyer og Richter, Womens Health 2015;11(2)).</a:t>
            </a:r>
          </a:p>
          <a:p>
            <a:pPr marL="0" lvl="0" indent="0" algn="l" rtl="0">
              <a:spcBef>
                <a:spcPts val="0"/>
              </a:spcBef>
              <a:spcAft>
                <a:spcPts val="0"/>
              </a:spcAft>
              <a:buNone/>
            </a:pPr>
            <a:endParaRPr lang="da-DK"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da-DK" sz="1200" b="0" i="0" u="none" strike="noStrike" dirty="0">
                <a:solidFill>
                  <a:schemeClr val="dk1"/>
                </a:solidFill>
                <a:latin typeface="Calibri"/>
                <a:ea typeface="Calibri"/>
                <a:cs typeface="Calibri"/>
                <a:sym typeface="Calibri"/>
              </a:rPr>
              <a:t>Alder har indflydelse på hyppigheden af FI – da ​​FI især ses hos ældre. Men FI kan forekomme i alle aldre, både hos mænd og kvinder. Nylige data fra en stor epidemiologisk verdensomspændende undersøgelse viser, at 1,6 % af den generelle befolkning lider af funktionel FI i henhold til Rom IV-kriterierne og ekskluderer underliggende tilstande såsom organiske eller strukturelle årsager, operationer og inflammatoriske tarmsygdomme. Forskellen mellem mænd og kvinder er næsten ikke-eksisterende, og hvis nogen, har det en tendens til at være flere mænd, der lider af funktionel FI (Sperber et al. Gastroenterology 2020).</a:t>
            </a:r>
          </a:p>
          <a:p>
            <a:pPr marL="0" lvl="0" indent="0" algn="l" rtl="0">
              <a:spcBef>
                <a:spcPts val="0"/>
              </a:spcBef>
              <a:spcAft>
                <a:spcPts val="0"/>
              </a:spcAft>
              <a:buNone/>
            </a:pPr>
            <a:endParaRPr lang="da-DK" sz="1200" b="0" i="0" u="none" strike="noStrike" dirty="0">
              <a:solidFill>
                <a:schemeClr val="dk1"/>
              </a:solidFill>
              <a:latin typeface="Calibri"/>
              <a:ea typeface="Calibri"/>
              <a:cs typeface="Calibri"/>
              <a:sym typeface="Calibri"/>
            </a:endParaRPr>
          </a:p>
          <a:p>
            <a:pPr marL="0" lvl="0" indent="0" algn="l" rtl="0">
              <a:spcBef>
                <a:spcPts val="0"/>
              </a:spcBef>
              <a:spcAft>
                <a:spcPts val="0"/>
              </a:spcAft>
              <a:buNone/>
            </a:pPr>
            <a:r>
              <a:rPr lang="da-DK" sz="1200" b="0" i="0" u="none" strike="noStrike" dirty="0">
                <a:solidFill>
                  <a:schemeClr val="dk1"/>
                </a:solidFill>
                <a:latin typeface="Calibri"/>
                <a:ea typeface="Calibri"/>
                <a:cs typeface="Calibri"/>
                <a:sym typeface="Calibri"/>
              </a:rPr>
              <a:t>Øget alder er relateret med idiopatiske årsager til FI, og med en aldrende befolkning stiger forekomsten af ​​sådanne symptomer. I en undersøgelse af institutionaliserede ældre har 46 % mindst én episode med inkontinens om ugen (Deutekom &amp; Dobben 2015).</a:t>
            </a:r>
            <a:endParaRPr dirty="0"/>
          </a:p>
        </p:txBody>
      </p:sp>
      <p:sp>
        <p:nvSpPr>
          <p:cNvPr id="234" name="Google Shape;234;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16</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sz="1200" b="0" i="0" u="none" strike="noStrike" noProof="0" dirty="0">
                <a:solidFill>
                  <a:schemeClr val="dk1"/>
                </a:solidFill>
                <a:latin typeface="Calibri"/>
                <a:ea typeface="Calibri"/>
                <a:cs typeface="Calibri"/>
                <a:sym typeface="Calibri"/>
              </a:rPr>
              <a:t>Formålet med slide: At illustrere hyppigheden af fækal inkontinens hos specifikke grupper af patienter.</a:t>
            </a:r>
          </a:p>
          <a:p>
            <a:pPr marL="0" lvl="0" indent="0" algn="l" rtl="0">
              <a:spcBef>
                <a:spcPts val="0"/>
              </a:spcBef>
              <a:spcAft>
                <a:spcPts val="0"/>
              </a:spcAft>
              <a:buNone/>
            </a:pPr>
            <a:endParaRPr lang="da-DK"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da-DK" sz="1200" b="0" i="0" u="none" strike="noStrike" noProof="0" dirty="0">
                <a:solidFill>
                  <a:schemeClr val="dk1"/>
                </a:solidFill>
                <a:latin typeface="Calibri"/>
                <a:ea typeface="Calibri"/>
                <a:cs typeface="Calibri"/>
                <a:sym typeface="Calibri"/>
              </a:rPr>
              <a:t>For en specifik patientgruppe har op til 75 % oplevet episoder med FI - som i tilfældet for rygmarvsskadede personer. </a:t>
            </a:r>
          </a:p>
          <a:p>
            <a:pPr marL="0" lvl="0" indent="0" algn="l" rtl="0">
              <a:spcBef>
                <a:spcPts val="0"/>
              </a:spcBef>
              <a:spcAft>
                <a:spcPts val="0"/>
              </a:spcAft>
              <a:buNone/>
            </a:pPr>
            <a:endParaRPr lang="da-DK"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da-DK" sz="1200" b="0" i="0" u="none" strike="noStrike" noProof="0" dirty="0">
                <a:solidFill>
                  <a:schemeClr val="dk1"/>
                </a:solidFill>
                <a:latin typeface="Calibri"/>
                <a:ea typeface="Calibri"/>
                <a:cs typeface="Calibri"/>
                <a:sym typeface="Calibri"/>
              </a:rPr>
              <a:t>Blandt patienter med Spina Bifida er svær FI almindelig og er hovedsageligt forbundet med rektale abnormiteter såsom fravær af analkanalfølsomhed eller lavt maksimalt tolerabelt volumen (Brochard et al. Neurourol. Urodyn. 2018 Mar;37(3)). </a:t>
            </a:r>
          </a:p>
          <a:p>
            <a:pPr marL="0" lvl="0" indent="0" algn="l" rtl="0">
              <a:spcBef>
                <a:spcPts val="0"/>
              </a:spcBef>
              <a:spcAft>
                <a:spcPts val="0"/>
              </a:spcAft>
              <a:buNone/>
            </a:pPr>
            <a:endParaRPr lang="da-DK"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da-DK" sz="1200" b="0" i="0" u="none" strike="noStrike" noProof="0" dirty="0">
                <a:solidFill>
                  <a:schemeClr val="dk1"/>
                </a:solidFill>
                <a:latin typeface="Calibri"/>
                <a:ea typeface="Calibri"/>
                <a:cs typeface="Calibri"/>
                <a:sym typeface="Calibri"/>
              </a:rPr>
              <a:t>Neurogen tarmdysfunktion ses også hos patienter efter slagtilfælde, hvor op til 15 % lider af kronisk FI og hos MS-patienter havde cirka halvdelen haft FI på et tidspunkt, og 25 % oplever FI kontinuerligt (Emmanuel. F1000Research 2019; Preziosi et al. Degenerative Neurological and Neuromuscular Disease 2018:8).</a:t>
            </a:r>
            <a:endParaRPr lang="en-US" noProof="0" dirty="0"/>
          </a:p>
        </p:txBody>
      </p:sp>
      <p:sp>
        <p:nvSpPr>
          <p:cNvPr id="242" name="Google Shape;24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17</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sz="1200" b="0" i="0" u="none" strike="noStrike" noProof="0" dirty="0">
                <a:solidFill>
                  <a:schemeClr val="dk1"/>
                </a:solidFill>
                <a:latin typeface="Calibri"/>
                <a:ea typeface="Calibri"/>
                <a:cs typeface="Calibri"/>
                <a:sym typeface="Calibri"/>
              </a:rPr>
              <a:t>Formål med slide: FI påvirker et individ på flere forskellige måder.</a:t>
            </a:r>
          </a:p>
          <a:p>
            <a:pPr marL="0" lvl="0" indent="0" algn="l" rtl="0">
              <a:spcBef>
                <a:spcPts val="0"/>
              </a:spcBef>
              <a:spcAft>
                <a:spcPts val="0"/>
              </a:spcAft>
              <a:buNone/>
            </a:pPr>
            <a:endParaRPr lang="da-DK"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da-DK" sz="1200" b="0" i="0" u="none" strike="noStrike" noProof="0" dirty="0">
                <a:solidFill>
                  <a:schemeClr val="dk1"/>
                </a:solidFill>
                <a:latin typeface="Calibri"/>
                <a:ea typeface="Calibri"/>
                <a:cs typeface="Calibri"/>
                <a:sym typeface="Calibri"/>
              </a:rPr>
              <a:t>Konsekvenser af FI (Saldana Ruiz &amp; Kaiser, World Journal of Gastroenterology 2017):</a:t>
            </a:r>
          </a:p>
          <a:p>
            <a:pPr marL="0" lvl="0" indent="0" algn="l" rtl="0">
              <a:spcBef>
                <a:spcPts val="0"/>
              </a:spcBef>
              <a:spcAft>
                <a:spcPts val="0"/>
              </a:spcAft>
              <a:buNone/>
            </a:pPr>
            <a:endParaRPr lang="da-DK" sz="1200" b="0" i="0" u="none" strike="noStrike" noProof="0" dirty="0">
              <a:solidFill>
                <a:schemeClr val="dk1"/>
              </a:solidFill>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da-DK" sz="1200" b="0" i="0" u="none" strike="noStrike" noProof="0" dirty="0">
                <a:solidFill>
                  <a:schemeClr val="dk1"/>
                </a:solidFill>
                <a:latin typeface="Calibri"/>
                <a:ea typeface="Calibri"/>
                <a:cs typeface="Calibri"/>
                <a:sym typeface="Calibri"/>
              </a:rPr>
              <a:t>Kliniske konsekvenser: Patienterne kan udvikle sekundære medicinske sygdomme, såsom hudproblemer, urinvejsinfektioner, maceration (blødgøring og blegning af huden på grund af vedvarende fugt)</a:t>
            </a:r>
          </a:p>
          <a:p>
            <a:pPr marL="171450" lvl="0" indent="-171450" algn="l" rtl="0">
              <a:spcBef>
                <a:spcPts val="0"/>
              </a:spcBef>
              <a:spcAft>
                <a:spcPts val="0"/>
              </a:spcAft>
              <a:buFont typeface="Arial" panose="020B0604020202020204" pitchFamily="34" charset="0"/>
              <a:buChar char="•"/>
            </a:pPr>
            <a:r>
              <a:rPr lang="da-DK" sz="1200" b="0" i="0" u="none" strike="noStrike" noProof="0" dirty="0">
                <a:solidFill>
                  <a:schemeClr val="dk1"/>
                </a:solidFill>
                <a:latin typeface="Calibri"/>
                <a:ea typeface="Calibri"/>
                <a:cs typeface="Calibri"/>
                <a:sym typeface="Calibri"/>
              </a:rPr>
              <a:t>Der er betydelige direkte og indirekte økonomiske udgifter til patienterne (dvs. tøj), løn-/beskæftigelsestab</a:t>
            </a:r>
          </a:p>
          <a:p>
            <a:pPr marL="171450" lvl="0" indent="-171450" algn="l" rtl="0">
              <a:spcBef>
                <a:spcPts val="0"/>
              </a:spcBef>
              <a:spcAft>
                <a:spcPts val="0"/>
              </a:spcAft>
              <a:buFont typeface="Arial" panose="020B0604020202020204" pitchFamily="34" charset="0"/>
              <a:buChar char="•"/>
            </a:pPr>
            <a:r>
              <a:rPr lang="da-DK" sz="1200" b="0" i="0" u="none" strike="noStrike" noProof="0" dirty="0">
                <a:solidFill>
                  <a:schemeClr val="dk1"/>
                </a:solidFill>
                <a:latin typeface="Calibri"/>
                <a:ea typeface="Calibri"/>
                <a:cs typeface="Calibri"/>
                <a:sym typeface="Calibri"/>
              </a:rPr>
              <a:t>Også til samfundet og sundhedsvæsenet i form af produktivitetstab og ambulante besøg</a:t>
            </a:r>
            <a:endParaRPr lang="da-DK" sz="1200" b="0" i="0" u="none" strike="noStrike" noProof="0" dirty="0">
              <a:solidFill>
                <a:srgbClr val="FF0000"/>
              </a:solidFill>
              <a:latin typeface="Calibri"/>
              <a:ea typeface="Calibri"/>
              <a:cs typeface="Calibri"/>
              <a:sym typeface="Calibri"/>
            </a:endParaRPr>
          </a:p>
          <a:p>
            <a:pPr marL="171450" lvl="0" indent="-171450" algn="l" rtl="0">
              <a:spcBef>
                <a:spcPts val="0"/>
              </a:spcBef>
              <a:spcAft>
                <a:spcPts val="0"/>
              </a:spcAft>
              <a:buFont typeface="Arial" panose="020B0604020202020204" pitchFamily="34" charset="0"/>
              <a:buChar char="•"/>
            </a:pPr>
            <a:r>
              <a:rPr lang="da-DK" sz="1200" b="0" i="0" u="none" strike="noStrike" noProof="0" dirty="0">
                <a:solidFill>
                  <a:schemeClr val="dk1"/>
                </a:solidFill>
                <a:latin typeface="Calibri"/>
                <a:ea typeface="Calibri"/>
                <a:cs typeface="Calibri"/>
                <a:sym typeface="Calibri"/>
              </a:rPr>
              <a:t>Vigtigst af alt er der en betydelig indvirkning på livskvaliteten.</a:t>
            </a:r>
          </a:p>
          <a:p>
            <a:pPr marL="0" lvl="0" indent="0" algn="l" rtl="0">
              <a:spcBef>
                <a:spcPts val="0"/>
              </a:spcBef>
              <a:spcAft>
                <a:spcPts val="0"/>
              </a:spcAft>
              <a:buNone/>
            </a:pPr>
            <a:endParaRPr lang="da-DK"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da-DK" sz="1200" b="0" i="0" u="none" strike="noStrike" noProof="0" dirty="0">
                <a:solidFill>
                  <a:schemeClr val="dk1"/>
                </a:solidFill>
                <a:latin typeface="Calibri"/>
                <a:ea typeface="Calibri"/>
                <a:cs typeface="Calibri"/>
                <a:sym typeface="Calibri"/>
              </a:rPr>
              <a:t>Navnlig er livskvaliteten ikke begrænset til patienten, men kan i lignende grad påvirke patientens pårørende. FI kan bidrage til tabet af evnen til at leve selvstændigt og er også en årsag til plejehjemsanbringelser (O’Donnell, Journal for nurse practitioners 2020;16(8)).</a:t>
            </a:r>
            <a:endParaRPr lang="en-US" noProof="0" dirty="0"/>
          </a:p>
        </p:txBody>
      </p:sp>
      <p:sp>
        <p:nvSpPr>
          <p:cNvPr id="250" name="Google Shape;250;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18</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err="1"/>
              <a:t>Formål</a:t>
            </a:r>
            <a:r>
              <a:rPr lang="en-US" dirty="0"/>
              <a:t> med slide: At </a:t>
            </a:r>
            <a:r>
              <a:rPr lang="en-US" dirty="0" err="1"/>
              <a:t>illustrere</a:t>
            </a:r>
            <a:r>
              <a:rPr lang="en-US" dirty="0"/>
              <a:t> den negative </a:t>
            </a:r>
            <a:r>
              <a:rPr lang="en-US" dirty="0" err="1"/>
              <a:t>indvirkning</a:t>
            </a:r>
            <a:r>
              <a:rPr lang="en-US" dirty="0"/>
              <a:t> </a:t>
            </a:r>
            <a:r>
              <a:rPr lang="en-US" dirty="0" err="1"/>
              <a:t>på</a:t>
            </a:r>
            <a:r>
              <a:rPr lang="en-US" dirty="0"/>
              <a:t> </a:t>
            </a:r>
            <a:r>
              <a:rPr lang="en-US" dirty="0" err="1"/>
              <a:t>livskvalitet</a:t>
            </a:r>
            <a:r>
              <a:rPr lang="en-US" dirty="0"/>
              <a:t> er </a:t>
            </a:r>
            <a:r>
              <a:rPr lang="en-US" dirty="0" err="1"/>
              <a:t>relateret</a:t>
            </a:r>
            <a:r>
              <a:rPr lang="en-US" dirty="0"/>
              <a:t> </a:t>
            </a:r>
            <a:r>
              <a:rPr lang="en-US" dirty="0" err="1"/>
              <a:t>til</a:t>
            </a:r>
            <a:r>
              <a:rPr lang="en-US" dirty="0"/>
              <a:t> </a:t>
            </a:r>
            <a:r>
              <a:rPr lang="en-US" dirty="0" err="1"/>
              <a:t>flere</a:t>
            </a:r>
            <a:r>
              <a:rPr lang="en-US" dirty="0"/>
              <a:t> </a:t>
            </a:r>
            <a:r>
              <a:rPr lang="en-US" dirty="0" err="1"/>
              <a:t>faktorer</a:t>
            </a:r>
            <a:r>
              <a:rPr lang="en-US" dirty="0"/>
              <a: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Fækal</a:t>
            </a:r>
            <a:r>
              <a:rPr lang="en-US" dirty="0"/>
              <a:t> </a:t>
            </a:r>
            <a:r>
              <a:rPr lang="en-US" dirty="0" err="1"/>
              <a:t>inkontinens</a:t>
            </a:r>
            <a:r>
              <a:rPr lang="en-US" dirty="0"/>
              <a:t> </a:t>
            </a:r>
            <a:r>
              <a:rPr lang="en-US" dirty="0" err="1"/>
              <a:t>kan</a:t>
            </a:r>
            <a:r>
              <a:rPr lang="en-US" dirty="0"/>
              <a:t> </a:t>
            </a:r>
            <a:r>
              <a:rPr lang="en-US" dirty="0" err="1"/>
              <a:t>påvirke</a:t>
            </a:r>
            <a:r>
              <a:rPr lang="en-US" dirty="0"/>
              <a:t> </a:t>
            </a:r>
            <a:r>
              <a:rPr lang="en-US" dirty="0" err="1"/>
              <a:t>livskvaliteten</a:t>
            </a:r>
            <a:r>
              <a:rPr lang="en-US" dirty="0"/>
              <a:t> </a:t>
            </a:r>
            <a:r>
              <a:rPr lang="en-US" dirty="0" err="1"/>
              <a:t>negativt</a:t>
            </a:r>
            <a:r>
              <a:rPr lang="en-US" dirty="0"/>
              <a:t>, </a:t>
            </a:r>
            <a:r>
              <a:rPr lang="en-US" dirty="0" err="1"/>
              <a:t>hvilket</a:t>
            </a:r>
            <a:r>
              <a:rPr lang="en-US" dirty="0"/>
              <a:t> </a:t>
            </a:r>
            <a:r>
              <a:rPr lang="en-US" dirty="0" err="1"/>
              <a:t>fører</a:t>
            </a:r>
            <a:r>
              <a:rPr lang="en-US" dirty="0"/>
              <a:t> </a:t>
            </a:r>
            <a:r>
              <a:rPr lang="en-US" dirty="0" err="1"/>
              <a:t>til</a:t>
            </a:r>
            <a:r>
              <a:rPr lang="en-US" dirty="0"/>
              <a:t> </a:t>
            </a:r>
            <a:r>
              <a:rPr lang="en-US" dirty="0" err="1"/>
              <a:t>forlegenhed</a:t>
            </a:r>
            <a:r>
              <a:rPr lang="en-US" dirty="0"/>
              <a:t> og social isolation. FI </a:t>
            </a:r>
            <a:r>
              <a:rPr lang="en-US" dirty="0" err="1"/>
              <a:t>forekommer</a:t>
            </a:r>
            <a:r>
              <a:rPr lang="en-US" dirty="0"/>
              <a:t> </a:t>
            </a:r>
            <a:r>
              <a:rPr lang="en-US" dirty="0" err="1"/>
              <a:t>oftere</a:t>
            </a:r>
            <a:r>
              <a:rPr lang="en-US" dirty="0"/>
              <a:t> hos </a:t>
            </a:r>
            <a:r>
              <a:rPr lang="en-US" dirty="0" err="1"/>
              <a:t>ældre</a:t>
            </a:r>
            <a:r>
              <a:rPr lang="en-US" dirty="0"/>
              <a:t> </a:t>
            </a:r>
            <a:r>
              <a:rPr lang="en-US" dirty="0" err="1"/>
              <a:t>mennesker</a:t>
            </a:r>
            <a:r>
              <a:rPr lang="en-US" dirty="0"/>
              <a:t> og er </a:t>
            </a:r>
            <a:r>
              <a:rPr lang="en-US" dirty="0" err="1"/>
              <a:t>en</a:t>
            </a:r>
            <a:r>
              <a:rPr lang="en-US" dirty="0"/>
              <a:t> </a:t>
            </a:r>
            <a:r>
              <a:rPr lang="en-US" dirty="0" err="1"/>
              <a:t>almindelig</a:t>
            </a:r>
            <a:r>
              <a:rPr lang="en-US" dirty="0"/>
              <a:t> </a:t>
            </a:r>
            <a:r>
              <a:rPr lang="en-US" dirty="0" err="1"/>
              <a:t>årsag</a:t>
            </a:r>
            <a:r>
              <a:rPr lang="en-US" dirty="0"/>
              <a:t> </a:t>
            </a:r>
            <a:r>
              <a:rPr lang="en-US" dirty="0" err="1"/>
              <a:t>til</a:t>
            </a:r>
            <a:r>
              <a:rPr lang="en-US" dirty="0"/>
              <a:t> </a:t>
            </a:r>
            <a:r>
              <a:rPr lang="en-US" dirty="0" err="1"/>
              <a:t>plejehjemshenvisninger</a:t>
            </a:r>
            <a:r>
              <a:rPr lang="en-US" dirty="0"/>
              <a:t>, </a:t>
            </a:r>
            <a:r>
              <a:rPr lang="en-US" dirty="0" err="1"/>
              <a:t>ligesom</a:t>
            </a:r>
            <a:r>
              <a:rPr lang="en-US" dirty="0"/>
              <a:t> det </a:t>
            </a:r>
            <a:r>
              <a:rPr lang="en-US" dirty="0" err="1"/>
              <a:t>øger</a:t>
            </a:r>
            <a:r>
              <a:rPr lang="en-US" dirty="0"/>
              <a:t> </a:t>
            </a:r>
            <a:r>
              <a:rPr lang="en-US" dirty="0" err="1"/>
              <a:t>belastningen</a:t>
            </a:r>
            <a:r>
              <a:rPr lang="en-US" dirty="0"/>
              <a:t> for </a:t>
            </a:r>
            <a:r>
              <a:rPr lang="en-US" dirty="0" err="1"/>
              <a:t>pårørende</a:t>
            </a:r>
            <a:r>
              <a:rPr lang="en-US" dirty="0"/>
              <a:t> og </a:t>
            </a:r>
            <a:r>
              <a:rPr lang="en-US" dirty="0" err="1"/>
              <a:t>deres</a:t>
            </a:r>
            <a:r>
              <a:rPr lang="en-US" dirty="0"/>
              <a:t> forhold.</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Desuden</a:t>
            </a:r>
            <a:r>
              <a:rPr lang="en-US" dirty="0"/>
              <a:t> </a:t>
            </a:r>
            <a:r>
              <a:rPr lang="en-US" dirty="0" err="1"/>
              <a:t>kan</a:t>
            </a:r>
            <a:r>
              <a:rPr lang="en-US" dirty="0"/>
              <a:t> FI </a:t>
            </a:r>
            <a:r>
              <a:rPr lang="en-US" dirty="0" err="1"/>
              <a:t>hæmme</a:t>
            </a:r>
            <a:r>
              <a:rPr lang="en-US" dirty="0"/>
              <a:t> </a:t>
            </a:r>
            <a:r>
              <a:rPr lang="en-US" dirty="0" err="1"/>
              <a:t>evnen</a:t>
            </a:r>
            <a:r>
              <a:rPr lang="en-US" dirty="0"/>
              <a:t> </a:t>
            </a:r>
            <a:r>
              <a:rPr lang="en-US" dirty="0" err="1"/>
              <a:t>til</a:t>
            </a:r>
            <a:r>
              <a:rPr lang="en-US" dirty="0"/>
              <a:t> at </a:t>
            </a:r>
            <a:r>
              <a:rPr lang="en-US" dirty="0" err="1"/>
              <a:t>arbejde</a:t>
            </a:r>
            <a:r>
              <a:rPr lang="en-US" dirty="0"/>
              <a:t> for </a:t>
            </a:r>
            <a:r>
              <a:rPr lang="en-US" dirty="0" err="1"/>
              <a:t>både</a:t>
            </a:r>
            <a:r>
              <a:rPr lang="en-US" dirty="0"/>
              <a:t> </a:t>
            </a:r>
            <a:r>
              <a:rPr lang="en-US" dirty="0" err="1"/>
              <a:t>patienten</a:t>
            </a:r>
            <a:r>
              <a:rPr lang="en-US" dirty="0"/>
              <a:t> </a:t>
            </a:r>
            <a:r>
              <a:rPr lang="en-US" dirty="0" err="1"/>
              <a:t>selv</a:t>
            </a:r>
            <a:r>
              <a:rPr lang="en-US" dirty="0"/>
              <a:t> og de </a:t>
            </a:r>
            <a:r>
              <a:rPr lang="en-US" dirty="0" err="1"/>
              <a:t>pårørende</a:t>
            </a:r>
            <a:r>
              <a:rPr lang="en-US" dirty="0"/>
              <a:t>. Og </a:t>
            </a:r>
            <a:r>
              <a:rPr lang="en-US" dirty="0" err="1"/>
              <a:t>selvom</a:t>
            </a:r>
            <a:r>
              <a:rPr lang="en-US" dirty="0"/>
              <a:t> der er </a:t>
            </a:r>
            <a:r>
              <a:rPr lang="en-US" dirty="0" err="1"/>
              <a:t>talrige</a:t>
            </a:r>
            <a:r>
              <a:rPr lang="en-US" dirty="0"/>
              <a:t> </a:t>
            </a:r>
            <a:r>
              <a:rPr lang="en-US" dirty="0" err="1"/>
              <a:t>behandlinger</a:t>
            </a:r>
            <a:r>
              <a:rPr lang="en-US" dirty="0"/>
              <a:t> </a:t>
            </a:r>
            <a:r>
              <a:rPr lang="en-US" dirty="0" err="1"/>
              <a:t>tilgængelige</a:t>
            </a:r>
            <a:r>
              <a:rPr lang="en-US" dirty="0"/>
              <a:t>, </a:t>
            </a:r>
            <a:r>
              <a:rPr lang="en-US" dirty="0" err="1"/>
              <a:t>benytter</a:t>
            </a:r>
            <a:r>
              <a:rPr lang="en-US" dirty="0"/>
              <a:t> de </a:t>
            </a:r>
            <a:r>
              <a:rPr lang="en-US" dirty="0" err="1"/>
              <a:t>fleste</a:t>
            </a:r>
            <a:r>
              <a:rPr lang="en-US" dirty="0"/>
              <a:t> </a:t>
            </a:r>
            <a:r>
              <a:rPr lang="en-US" dirty="0" err="1"/>
              <a:t>personer</a:t>
            </a:r>
            <a:r>
              <a:rPr lang="en-US" dirty="0"/>
              <a:t>, der er </a:t>
            </a:r>
            <a:r>
              <a:rPr lang="en-US" dirty="0" err="1"/>
              <a:t>berørt</a:t>
            </a:r>
            <a:r>
              <a:rPr lang="en-US" dirty="0"/>
              <a:t> </a:t>
            </a:r>
            <a:r>
              <a:rPr lang="en-US" dirty="0" err="1"/>
              <a:t>af</a:t>
            </a:r>
            <a:r>
              <a:rPr lang="en-US" dirty="0"/>
              <a:t> FI, sig </a:t>
            </a:r>
            <a:r>
              <a:rPr lang="en-US" dirty="0" err="1"/>
              <a:t>af</a:t>
            </a:r>
            <a:r>
              <a:rPr lang="en-US" dirty="0"/>
              <a:t> </a:t>
            </a:r>
            <a:r>
              <a:rPr lang="en-US" dirty="0" err="1"/>
              <a:t>selvbehandling</a:t>
            </a:r>
            <a:r>
              <a:rPr lang="en-US" dirty="0"/>
              <a:t> og </a:t>
            </a:r>
            <a:r>
              <a:rPr lang="en-US" dirty="0" err="1"/>
              <a:t>rapporterer</a:t>
            </a:r>
            <a:r>
              <a:rPr lang="en-US" dirty="0"/>
              <a:t> </a:t>
            </a:r>
            <a:r>
              <a:rPr lang="en-US" dirty="0" err="1"/>
              <a:t>sjældent</a:t>
            </a:r>
            <a:r>
              <a:rPr lang="en-US" dirty="0"/>
              <a:t> </a:t>
            </a:r>
            <a:r>
              <a:rPr lang="en-US" dirty="0" err="1"/>
              <a:t>deres</a:t>
            </a:r>
            <a:r>
              <a:rPr lang="en-US" dirty="0"/>
              <a:t> </a:t>
            </a:r>
            <a:r>
              <a:rPr lang="en-US" dirty="0" err="1"/>
              <a:t>symptomer</a:t>
            </a:r>
            <a:r>
              <a:rPr lang="en-US" dirty="0"/>
              <a:t> </a:t>
            </a:r>
            <a:r>
              <a:rPr lang="en-US" dirty="0" err="1"/>
              <a:t>til</a:t>
            </a:r>
            <a:r>
              <a:rPr lang="en-US" dirty="0"/>
              <a:t> </a:t>
            </a:r>
            <a:r>
              <a:rPr lang="en-US" dirty="0" err="1"/>
              <a:t>sundhedspersonale</a:t>
            </a:r>
            <a:r>
              <a:rPr lang="en-US" dirty="0"/>
              <a:t>.</a:t>
            </a:r>
          </a:p>
        </p:txBody>
      </p:sp>
      <p:sp>
        <p:nvSpPr>
          <p:cNvPr id="258" name="Google Shape;258;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19</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6" name="Google Shape;226;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27" name="Google Shape;227;p1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20</a:t>
            </a:fld>
            <a:endParaRPr/>
          </a:p>
        </p:txBody>
      </p:sp>
    </p:spTree>
    <p:extLst>
      <p:ext uri="{BB962C8B-B14F-4D97-AF65-F5344CB8AC3E}">
        <p14:creationId xmlns:p14="http://schemas.microsoft.com/office/powerpoint/2010/main" val="1302471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 name="Google Shape;9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a-DK" sz="1200" b="0" i="0" u="none" strike="noStrike" noProof="0" dirty="0">
                <a:solidFill>
                  <a:schemeClr val="dk1"/>
                </a:solidFill>
                <a:latin typeface="Calibri"/>
                <a:ea typeface="Calibri"/>
                <a:cs typeface="Calibri"/>
                <a:sym typeface="Calibri"/>
              </a:rPr>
              <a:t>Formålet med denne præsentation er at give dig et overblik over fækal inkontinens, årsagerne dertil, hyppighed og håndtering. </a:t>
            </a:r>
          </a:p>
          <a:p>
            <a:pPr marL="0" marR="0" lvl="0" indent="0" algn="l" rtl="0">
              <a:lnSpc>
                <a:spcPct val="100000"/>
              </a:lnSpc>
              <a:spcBef>
                <a:spcPts val="0"/>
              </a:spcBef>
              <a:spcAft>
                <a:spcPts val="0"/>
              </a:spcAft>
              <a:buClr>
                <a:schemeClr val="dk1"/>
              </a:buClr>
              <a:buSzPts val="1200"/>
              <a:buFont typeface="Calibri"/>
              <a:buNone/>
            </a:pPr>
            <a:r>
              <a:rPr lang="da-DK" sz="1200" b="0" i="0" u="none" strike="noStrike" noProof="0" dirty="0">
                <a:solidFill>
                  <a:schemeClr val="dk1"/>
                </a:solidFill>
                <a:latin typeface="Calibri"/>
                <a:ea typeface="Calibri"/>
                <a:cs typeface="Calibri"/>
                <a:sym typeface="Calibri"/>
              </a:rPr>
              <a:t>Tarmkontinens er en af vores grundlæggende egenskaber og et grundlæggende element i livskvaliteten. Det afspejler tilliden til at have en passende opfattelses- og kontrolmekanisme for afføring for at tillade et bevidst valg af den passende timing, placering og privatliv til at tømme </a:t>
            </a:r>
            <a:r>
              <a:rPr lang="da-DK" sz="1200" b="0" i="0" u="none" strike="noStrike" noProof="0" dirty="0">
                <a:solidFill>
                  <a:srgbClr val="FF0000"/>
                </a:solidFill>
                <a:latin typeface="Calibri"/>
                <a:ea typeface="Calibri"/>
                <a:cs typeface="Calibri"/>
                <a:sym typeface="Calibri"/>
              </a:rPr>
              <a:t>tarmen</a:t>
            </a:r>
            <a:r>
              <a:rPr lang="da-DK" sz="1200" b="0" i="0" u="none" strike="noStrike" noProof="0" dirty="0">
                <a:solidFill>
                  <a:schemeClr val="dk1"/>
                </a:solidFill>
                <a:latin typeface="Calibri"/>
                <a:ea typeface="Calibri"/>
                <a:cs typeface="Calibri"/>
                <a:sym typeface="Calibri"/>
              </a:rPr>
              <a:t> (Saldana Ruiz &amp; Kaiser, World Journal of Gastroenterology 2017).</a:t>
            </a:r>
          </a:p>
          <a:p>
            <a:pPr marL="0" marR="0" lvl="0" indent="0" algn="l" rtl="0">
              <a:lnSpc>
                <a:spcPct val="100000"/>
              </a:lnSpc>
              <a:spcBef>
                <a:spcPts val="0"/>
              </a:spcBef>
              <a:spcAft>
                <a:spcPts val="0"/>
              </a:spcAft>
              <a:buClr>
                <a:schemeClr val="dk1"/>
              </a:buClr>
              <a:buSzPts val="1200"/>
              <a:buFont typeface="Calibri"/>
              <a:buNone/>
            </a:pPr>
            <a:endParaRPr lang="da-DK" sz="1200" b="0" i="0" u="none" strike="noStrike" noProof="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da-DK" sz="1200" b="0" i="0" u="none" strike="noStrike" noProof="0" dirty="0">
                <a:solidFill>
                  <a:schemeClr val="dk1"/>
                </a:solidFill>
                <a:latin typeface="Calibri"/>
                <a:ea typeface="Calibri"/>
                <a:cs typeface="Calibri"/>
                <a:sym typeface="Calibri"/>
              </a:rPr>
              <a:t>Denne præsentation er blevet gennemgået af en sundhedsperson.</a:t>
            </a:r>
            <a:endParaRPr lang="en-US" noProof="0" dirty="0"/>
          </a:p>
        </p:txBody>
      </p:sp>
      <p:sp>
        <p:nvSpPr>
          <p:cNvPr id="94" name="Google Shape;9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2" name="Google Shape;2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21</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sz="1200" b="0" i="0" u="none" strike="noStrike" noProof="0" dirty="0">
                <a:solidFill>
                  <a:schemeClr val="dk1"/>
                </a:solidFill>
                <a:latin typeface="Calibri"/>
                <a:ea typeface="Calibri"/>
                <a:cs typeface="Calibri"/>
                <a:sym typeface="Calibri"/>
              </a:rPr>
              <a:t>Formål med slide: Den vigtigste måde at håndtere FI på er at begynde at tale om det.</a:t>
            </a:r>
          </a:p>
          <a:p>
            <a:pPr marL="0" lvl="0" indent="0" algn="l" rtl="0">
              <a:spcBef>
                <a:spcPts val="0"/>
              </a:spcBef>
              <a:spcAft>
                <a:spcPts val="0"/>
              </a:spcAft>
              <a:buNone/>
            </a:pPr>
            <a:endParaRPr lang="da-DK"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da-DK" sz="1200" b="0" i="0" u="none" strike="noStrike" noProof="0" dirty="0">
                <a:solidFill>
                  <a:schemeClr val="dk1"/>
                </a:solidFill>
                <a:latin typeface="Calibri"/>
                <a:ea typeface="Calibri"/>
                <a:cs typeface="Calibri"/>
                <a:sym typeface="Calibri"/>
              </a:rPr>
              <a:t>Information om ændrede afføringsvaner er et vigtigt første skridt i evaluering og behandling af fækal inkontinens. Symptomer som forstoppelse og ændrede afføringsvaner er normalt forbundet med FI, men patienterne rapporterer sjældent om symptomerne. </a:t>
            </a:r>
          </a:p>
          <a:p>
            <a:pPr marL="0" lvl="0" indent="0" algn="l" rtl="0">
              <a:spcBef>
                <a:spcPts val="0"/>
              </a:spcBef>
              <a:spcAft>
                <a:spcPts val="0"/>
              </a:spcAft>
              <a:buNone/>
            </a:pPr>
            <a:r>
              <a:rPr lang="da-DK" sz="1200" b="0" i="0" u="none" strike="noStrike" noProof="0" dirty="0">
                <a:solidFill>
                  <a:schemeClr val="dk1"/>
                </a:solidFill>
                <a:latin typeface="Calibri"/>
                <a:ea typeface="Calibri"/>
                <a:cs typeface="Calibri"/>
                <a:sym typeface="Calibri"/>
              </a:rPr>
              <a:t>For at kunne håndtere FI skal symptomet erkendes. Mindre end en tredjedel af patienter med FI har talt med sundhedspersonale om deres problemer. Det skyldes, at sundhedspersonale sjældent screener for FI, og patienterne ikke spontant fortæller om deres symptomer.</a:t>
            </a:r>
            <a:endParaRPr lang="en-US" noProof="0" dirty="0"/>
          </a:p>
        </p:txBody>
      </p:sp>
      <p:sp>
        <p:nvSpPr>
          <p:cNvPr id="279" name="Google Shape;279;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22</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sz="1200" b="0" i="0" u="none" strike="noStrike" noProof="0" dirty="0">
                <a:solidFill>
                  <a:schemeClr val="dk1"/>
                </a:solidFill>
                <a:latin typeface="Calibri"/>
                <a:ea typeface="Calibri"/>
                <a:cs typeface="Calibri"/>
                <a:sym typeface="Calibri"/>
              </a:rPr>
              <a:t>Formål med slide: Der er forskellige grader af fækal inkontinens, og det er vigtigt at vurdere sværhedsgraden for at håndtere tilstanden.</a:t>
            </a:r>
          </a:p>
          <a:p>
            <a:endParaRPr lang="da-DK" sz="1200" b="0" i="0" u="none" strike="noStrike" noProof="0" dirty="0">
              <a:solidFill>
                <a:schemeClr val="dk1"/>
              </a:solidFill>
              <a:latin typeface="Calibri"/>
              <a:ea typeface="Calibri"/>
              <a:cs typeface="Calibri"/>
              <a:sym typeface="Calibri"/>
            </a:endParaRPr>
          </a:p>
          <a:p>
            <a:r>
              <a:rPr lang="da-DK" sz="1200" b="0" i="0" u="none" strike="noStrike" noProof="0" dirty="0">
                <a:solidFill>
                  <a:schemeClr val="dk1"/>
                </a:solidFill>
                <a:latin typeface="Calibri"/>
                <a:ea typeface="Calibri"/>
                <a:cs typeface="Calibri"/>
                <a:sym typeface="Calibri"/>
              </a:rPr>
              <a:t>Til vurdering af sværhedsgrad er der to primære domæner, der tages i betragtning, og det er:</a:t>
            </a:r>
          </a:p>
          <a:p>
            <a:pPr marL="171450" indent="-171450">
              <a:buFont typeface="Arial" panose="020B0604020202020204" pitchFamily="34" charset="0"/>
              <a:buChar char="•"/>
            </a:pPr>
            <a:r>
              <a:rPr lang="da-DK" sz="1200" b="0" i="0" u="none" strike="noStrike" noProof="0" dirty="0">
                <a:solidFill>
                  <a:schemeClr val="dk1"/>
                </a:solidFill>
                <a:latin typeface="Calibri"/>
                <a:ea typeface="Calibri"/>
                <a:cs typeface="Calibri"/>
                <a:sym typeface="Calibri"/>
              </a:rPr>
              <a:t>Ufrivillig afføring – hyppigheden, typen af afføring og/eller mængden vurderes</a:t>
            </a:r>
          </a:p>
          <a:p>
            <a:pPr marL="171450" indent="-171450">
              <a:buFont typeface="Arial" panose="020B0604020202020204" pitchFamily="34" charset="0"/>
              <a:buChar char="•"/>
            </a:pPr>
            <a:r>
              <a:rPr lang="da-DK" sz="1200" b="0" i="0" u="none" strike="noStrike" noProof="0" dirty="0">
                <a:solidFill>
                  <a:schemeClr val="dk1"/>
                </a:solidFill>
                <a:latin typeface="Calibri"/>
                <a:ea typeface="Calibri"/>
                <a:cs typeface="Calibri"/>
                <a:sym typeface="Calibri"/>
              </a:rPr>
              <a:t>Påvirkning af fækal inkontinens ved brug af mestringsmekanismer såsom brug af bind og/eller livsstils-adfærdsændringer</a:t>
            </a:r>
            <a:endParaRPr lang="en-US" sz="1200" b="0" i="0" u="none" strike="noStrike" kern="1200" baseline="0" noProof="0" dirty="0">
              <a:solidFill>
                <a:schemeClr val="tx1"/>
              </a:solidFill>
              <a:latin typeface="+mn-lt"/>
              <a:ea typeface="+mn-ea"/>
              <a:cs typeface="+mn-cs"/>
            </a:endParaRPr>
          </a:p>
        </p:txBody>
      </p:sp>
      <p:sp>
        <p:nvSpPr>
          <p:cNvPr id="4" name="Slide Number Placeholder 3"/>
          <p:cNvSpPr>
            <a:spLocks noGrp="1"/>
          </p:cNvSpPr>
          <p:nvPr>
            <p:ph type="sldNum" sz="quarter" idx="5"/>
          </p:nvPr>
        </p:nvSpPr>
        <p:spPr/>
        <p:txBody>
          <a:bodyPr/>
          <a:lstStyle/>
          <a:p>
            <a:fld id="{6D4018D2-26EA-4626-92F2-1F10E443FD0D}" type="slidenum">
              <a:rPr lang="en-US" smtClean="0"/>
              <a:t>23</a:t>
            </a:fld>
            <a:endParaRPr lang="en-US"/>
          </a:p>
        </p:txBody>
      </p:sp>
    </p:spTree>
    <p:extLst>
      <p:ext uri="{BB962C8B-B14F-4D97-AF65-F5344CB8AC3E}">
        <p14:creationId xmlns:p14="http://schemas.microsoft.com/office/powerpoint/2010/main" val="1916857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sz="1200" b="0" i="0" u="none" strike="noStrike" noProof="0" dirty="0">
                <a:solidFill>
                  <a:schemeClr val="dk1"/>
                </a:solidFill>
                <a:latin typeface="Calibri"/>
                <a:ea typeface="Calibri"/>
                <a:cs typeface="Calibri"/>
                <a:sym typeface="Calibri"/>
              </a:rPr>
              <a:t>Formål med slide: Håndtering af FI ligner øvrige tarmdysfunktionssymptomer som eksempelvis forstoppelse, bortset fra at det kan være nødvendigt at leve med begrænsninger. </a:t>
            </a:r>
            <a:endParaRPr lang="da-DK" sz="1200" b="0" i="1"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endParaRPr lang="da-DK"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da-DK" sz="1200" b="0" i="0" u="none" strike="noStrike" noProof="0" dirty="0">
                <a:solidFill>
                  <a:schemeClr val="dk1"/>
                </a:solidFill>
                <a:latin typeface="Calibri"/>
                <a:ea typeface="Calibri"/>
                <a:cs typeface="Calibri"/>
                <a:sym typeface="Calibri"/>
              </a:rPr>
              <a:t>Anbefalingen ifølge tidligere studier er, at behandlingen skal individualiseres, og at man skal starte med konservative metoder og herefter have en trinvis tilgang. </a:t>
            </a:r>
          </a:p>
          <a:p>
            <a:pPr marL="0" lvl="0" indent="0" algn="l" rtl="0">
              <a:spcBef>
                <a:spcPts val="0"/>
              </a:spcBef>
              <a:spcAft>
                <a:spcPts val="0"/>
              </a:spcAft>
              <a:buNone/>
            </a:pPr>
            <a:endParaRPr lang="da-DK"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da-DK" sz="1200" b="0" i="0" u="none" strike="noStrike" noProof="0" dirty="0">
                <a:solidFill>
                  <a:schemeClr val="dk1"/>
                </a:solidFill>
                <a:latin typeface="Calibri"/>
                <a:ea typeface="Calibri"/>
                <a:cs typeface="Calibri"/>
                <a:sym typeface="Calibri"/>
              </a:rPr>
              <a:t>Håndteringen af ​​FI starter generelt med uddannelse, kostændringer, hudpleje og farmakologiske midler for at modificere afføring og konsistens. Efterfulgt af rehabilitering af bækkenbundsmuskler med biofeedback og rektal irrigation. Disse indgreb vil forbedre eller løse symptomerne hos 50 % til 80 % af patienterne.</a:t>
            </a:r>
          </a:p>
          <a:p>
            <a:pPr marL="0" lvl="0" indent="0" algn="l" rtl="0">
              <a:spcBef>
                <a:spcPts val="0"/>
              </a:spcBef>
              <a:spcAft>
                <a:spcPts val="0"/>
              </a:spcAft>
              <a:buNone/>
            </a:pPr>
            <a:endParaRPr lang="da-DK" sz="1200" b="0" i="0" u="none" strike="noStrike" noProof="0" dirty="0">
              <a:solidFill>
                <a:schemeClr val="dk1"/>
              </a:solidFill>
              <a:latin typeface="Calibri"/>
              <a:ea typeface="Calibri"/>
              <a:cs typeface="Calibri"/>
              <a:sym typeface="Calibri"/>
            </a:endParaRPr>
          </a:p>
          <a:p>
            <a:pPr marL="0" lvl="0" indent="0" algn="l" rtl="0">
              <a:spcBef>
                <a:spcPts val="0"/>
              </a:spcBef>
              <a:spcAft>
                <a:spcPts val="0"/>
              </a:spcAft>
              <a:buNone/>
            </a:pPr>
            <a:r>
              <a:rPr lang="da-DK" sz="1200" b="0" i="0" u="none" strike="noStrike" noProof="0" dirty="0">
                <a:solidFill>
                  <a:schemeClr val="dk1"/>
                </a:solidFill>
                <a:latin typeface="Calibri"/>
                <a:ea typeface="Calibri"/>
                <a:cs typeface="Calibri"/>
                <a:sym typeface="Calibri"/>
              </a:rPr>
              <a:t>Hvis det ikke lykkes at formindske symptomerne, omfatter yderligere muligheder brugen af ​​et vaginalt pessar, adskillige minimalt invasive procedurer til analkanalen, neuromodulation og mere invasive kirurgiske muligheder, som forbedrer symptomerne hos cirka 85 % af patienterne. </a:t>
            </a:r>
          </a:p>
          <a:p>
            <a:pPr marL="0" lvl="0" indent="0" algn="l" rtl="0">
              <a:spcBef>
                <a:spcPts val="0"/>
              </a:spcBef>
              <a:spcAft>
                <a:spcPts val="0"/>
              </a:spcAft>
              <a:buNone/>
            </a:pPr>
            <a:r>
              <a:rPr lang="da-DK" sz="1200" b="0" i="0" u="none" strike="noStrike" noProof="0" dirty="0">
                <a:solidFill>
                  <a:schemeClr val="dk1"/>
                </a:solidFill>
                <a:latin typeface="Calibri"/>
                <a:ea typeface="Calibri"/>
                <a:cs typeface="Calibri"/>
                <a:sym typeface="Calibri"/>
              </a:rPr>
              <a:t>Målet med disse procedurer er at mindske FI-episoder og forbedre livskvaliteten for patienten. Men uanset behandlingen opnår patienterne muligvis ikke fuldstændig kontinens og skal eventuelt fortsætte med at bruge hjælpemidler. (O’Donnell, Journal for nurse practitioners 2020;16(8)).</a:t>
            </a:r>
            <a:endParaRPr lang="en-US" noProof="0" dirty="0"/>
          </a:p>
        </p:txBody>
      </p:sp>
      <p:sp>
        <p:nvSpPr>
          <p:cNvPr id="287" name="Google Shape;287;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24</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Formål med slide: At beskrive konservativ behandling af FI.</a:t>
            </a:r>
          </a:p>
          <a:p>
            <a:endParaRPr lang="da-DK" dirty="0"/>
          </a:p>
          <a:p>
            <a:r>
              <a:rPr lang="da-DK" dirty="0"/>
              <a:t>Mange patienter er afhængige af barrierebeskyttelse for at håndtere deres tarmproblemer. Inkontinenshjælpemidler som anal/rektal indlæg er en passiv barriere, der hjælper med at forhindre FI, og som giver øjeblikkelige resultater og kan være en selvstændig terapi eller bruges sammen med andre behandlinger som biofeedback, kostændringer og/eller brug af medicin .</a:t>
            </a:r>
            <a:endParaRPr lang="sv-S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25</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43416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4" name="Google Shape;304;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da-DK" sz="1200" b="0" i="0" u="none" strike="noStrike" dirty="0">
                <a:solidFill>
                  <a:schemeClr val="dk1"/>
                </a:solidFill>
                <a:latin typeface="Calibri"/>
                <a:ea typeface="Calibri"/>
                <a:cs typeface="Calibri"/>
                <a:sym typeface="Calibri"/>
              </a:rPr>
              <a:t>Formål med slide: Funktion og fordele med en rektal indsats som indeslutning </a:t>
            </a:r>
            <a:r>
              <a:rPr lang="da-DK" sz="1200" b="0" i="1" u="none" strike="noStrike" dirty="0">
                <a:solidFill>
                  <a:schemeClr val="dk1"/>
                </a:solidFill>
                <a:latin typeface="Calibri"/>
                <a:ea typeface="Calibri"/>
                <a:cs typeface="Calibri"/>
                <a:sym typeface="Calibri"/>
              </a:rPr>
              <a:t>(AM: containment).</a:t>
            </a:r>
          </a:p>
          <a:p>
            <a:pPr marL="0" marR="0" lvl="0" indent="0" algn="l" rtl="0">
              <a:lnSpc>
                <a:spcPct val="100000"/>
              </a:lnSpc>
              <a:spcBef>
                <a:spcPts val="0"/>
              </a:spcBef>
              <a:spcAft>
                <a:spcPts val="0"/>
              </a:spcAft>
              <a:buClr>
                <a:schemeClr val="dk1"/>
              </a:buClr>
              <a:buSzPts val="1200"/>
              <a:buFont typeface="Calibri"/>
              <a:buNone/>
            </a:pPr>
            <a:endParaRPr lang="da-DK"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da-DK" sz="1200" b="0" i="0" u="none" strike="noStrike" dirty="0">
                <a:solidFill>
                  <a:schemeClr val="dk1"/>
                </a:solidFill>
                <a:latin typeface="Calibri"/>
                <a:ea typeface="Calibri"/>
                <a:cs typeface="Calibri"/>
                <a:sym typeface="Calibri"/>
              </a:rPr>
              <a:t>Rektale indsatser/analpropper er designet til midlertidigt at tilstoppe analkanalen for at forhindre afføringslækage og kan bruges som en erstatning for andre former for FI-behandling som inkontinensindlæg eller som et supplement til eksisterende behandlingsformer, der giver ekstra sikkerhed.</a:t>
            </a:r>
          </a:p>
          <a:p>
            <a:pPr marL="0" marR="0" lvl="0" indent="0" algn="l" rtl="0">
              <a:lnSpc>
                <a:spcPct val="100000"/>
              </a:lnSpc>
              <a:spcBef>
                <a:spcPts val="0"/>
              </a:spcBef>
              <a:spcAft>
                <a:spcPts val="0"/>
              </a:spcAft>
              <a:buClr>
                <a:schemeClr val="dk1"/>
              </a:buClr>
              <a:buSzPts val="1200"/>
              <a:buFont typeface="Calibri"/>
              <a:buNone/>
            </a:pPr>
            <a:endParaRPr lang="da-DK"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da-DK" sz="1200" b="0" i="0" u="none" strike="noStrike" dirty="0">
                <a:solidFill>
                  <a:schemeClr val="dk1"/>
                </a:solidFill>
                <a:latin typeface="Calibri"/>
                <a:ea typeface="Calibri"/>
                <a:cs typeface="Calibri"/>
                <a:sym typeface="Calibri"/>
              </a:rPr>
              <a:t>Brugen af ​​analpropper er forbundet med dårlig tolerabilitet på grund af ubehag og manglende fastholdelse af anal proppen. Derfor er der udviklet flere nye anal propper, der har taget højde for anatomien i analkanalen i designet for at være mere brugervenlige.</a:t>
            </a:r>
          </a:p>
          <a:p>
            <a:pPr marL="0" marR="0" lvl="0" indent="0" algn="l" rtl="0">
              <a:lnSpc>
                <a:spcPct val="100000"/>
              </a:lnSpc>
              <a:spcBef>
                <a:spcPts val="0"/>
              </a:spcBef>
              <a:spcAft>
                <a:spcPts val="0"/>
              </a:spcAft>
              <a:buClr>
                <a:schemeClr val="dk1"/>
              </a:buClr>
              <a:buSzPts val="1200"/>
              <a:buFont typeface="Calibri"/>
              <a:buNone/>
            </a:pPr>
            <a:endParaRPr lang="da-DK"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da-DK" sz="1200" b="0" i="0" u="none" strike="noStrike" dirty="0">
                <a:solidFill>
                  <a:schemeClr val="dk1"/>
                </a:solidFill>
                <a:latin typeface="Calibri"/>
                <a:ea typeface="Calibri"/>
                <a:cs typeface="Calibri"/>
                <a:sym typeface="Calibri"/>
              </a:rPr>
              <a:t>Der er nogle rapporterede problemer ved at bruge bind som ind afhjælpning af fækal inkontinens, der undgås ved brug af anal propper:</a:t>
            </a:r>
          </a:p>
          <a:p>
            <a:pPr marL="0" marR="0" lvl="0" indent="0" algn="l" rtl="0">
              <a:lnSpc>
                <a:spcPct val="100000"/>
              </a:lnSpc>
              <a:spcBef>
                <a:spcPts val="0"/>
              </a:spcBef>
              <a:spcAft>
                <a:spcPts val="0"/>
              </a:spcAft>
              <a:buClr>
                <a:schemeClr val="dk1"/>
              </a:buClr>
              <a:buSzPts val="1200"/>
              <a:buFont typeface="Calibri"/>
              <a:buNone/>
            </a:pPr>
            <a:r>
              <a:rPr lang="da-DK" sz="1200" b="0" i="0" u="none" strike="noStrike" dirty="0">
                <a:solidFill>
                  <a:schemeClr val="dk1"/>
                </a:solidFill>
                <a:latin typeface="Calibri"/>
                <a:ea typeface="Calibri"/>
                <a:cs typeface="Calibri"/>
                <a:sym typeface="Calibri"/>
              </a:rPr>
              <a:t>- Lugt fra lækagen er svær at kontrollere</a:t>
            </a:r>
          </a:p>
          <a:p>
            <a:pPr marL="0" marR="0" lvl="0" indent="0" algn="l" rtl="0">
              <a:lnSpc>
                <a:spcPct val="100000"/>
              </a:lnSpc>
              <a:spcBef>
                <a:spcPts val="0"/>
              </a:spcBef>
              <a:spcAft>
                <a:spcPts val="0"/>
              </a:spcAft>
              <a:buClr>
                <a:schemeClr val="dk1"/>
              </a:buClr>
              <a:buSzPts val="1200"/>
              <a:buFont typeface="Calibri"/>
              <a:buNone/>
            </a:pPr>
            <a:r>
              <a:rPr lang="da-DK" sz="1200" b="0" i="0" u="none" strike="noStrike" dirty="0">
                <a:solidFill>
                  <a:schemeClr val="dk1"/>
                </a:solidFill>
                <a:latin typeface="Calibri"/>
                <a:ea typeface="Calibri"/>
                <a:cs typeface="Calibri"/>
                <a:sym typeface="Calibri"/>
              </a:rPr>
              <a:t>- Omfattende brug af bind kan resultere i hudproblemer.</a:t>
            </a:r>
          </a:p>
          <a:p>
            <a:pPr marL="0" marR="0" lvl="0" indent="0" algn="l" rtl="0">
              <a:lnSpc>
                <a:spcPct val="100000"/>
              </a:lnSpc>
              <a:spcBef>
                <a:spcPts val="0"/>
              </a:spcBef>
              <a:spcAft>
                <a:spcPts val="0"/>
              </a:spcAft>
              <a:buClr>
                <a:schemeClr val="dk1"/>
              </a:buClr>
              <a:buSzPts val="1200"/>
              <a:buFont typeface="Calibri"/>
              <a:buNone/>
            </a:pPr>
            <a:endParaRPr lang="da-DK"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da-DK" sz="1200" b="0" i="0" u="none" strike="noStrike" dirty="0">
                <a:solidFill>
                  <a:schemeClr val="dk1"/>
                </a:solidFill>
                <a:latin typeface="Calibri"/>
                <a:ea typeface="Calibri"/>
                <a:cs typeface="Calibri"/>
                <a:sym typeface="Calibri"/>
              </a:rPr>
              <a:t>Anal propper skal ordineres. Størstedelen af ​​patienter med FI bruger selvhjælpsforanstaltninger såsom inkontinensbind, der ikke kræver recept eller et besøg hos deres læge.</a:t>
            </a:r>
            <a:endParaRPr sz="1200" b="0" i="0" u="none" strike="noStrike" dirty="0">
              <a:solidFill>
                <a:schemeClr val="dk1"/>
              </a:solidFill>
              <a:latin typeface="Calibri"/>
              <a:ea typeface="Calibri"/>
              <a:cs typeface="Calibri"/>
              <a:sym typeface="Calibri"/>
            </a:endParaRPr>
          </a:p>
        </p:txBody>
      </p:sp>
      <p:sp>
        <p:nvSpPr>
          <p:cNvPr id="305" name="Google Shape;305;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26</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noProof="0" dirty="0"/>
              <a:t>Mål med slide: Effektiviteten af Transanal irrigation for at forhindre FI.</a:t>
            </a:r>
          </a:p>
          <a:p>
            <a:pPr marL="0" lvl="0" indent="0" algn="l" rtl="0">
              <a:spcBef>
                <a:spcPts val="0"/>
              </a:spcBef>
              <a:spcAft>
                <a:spcPts val="0"/>
              </a:spcAft>
              <a:buNone/>
            </a:pPr>
            <a:endParaRPr lang="da-DK" noProof="0" dirty="0"/>
          </a:p>
          <a:p>
            <a:pPr marL="0" lvl="0" indent="0" algn="l" rtl="0">
              <a:spcBef>
                <a:spcPts val="0"/>
              </a:spcBef>
              <a:spcAft>
                <a:spcPts val="0"/>
              </a:spcAft>
              <a:buNone/>
            </a:pPr>
            <a:r>
              <a:rPr lang="da-DK" noProof="0" dirty="0"/>
              <a:t>Transanal irrigation er en metode til at forhindre FI ved at føre lunkent vand ind i endetarmen og den nederste del af tyktarmen for at tømme tarmindholdet. Afhængigt af mængden af brugt vand vil tarmen blive tømt på en måde, der forhindrer FI i op til 2 dage. I en gennemgang af 17 studier med i alt 1229 forsøgspersoner blev FI forbedret hos 47 % af forsøgspersonerne med NBD ved brug af TAI (Christensen &amp; Krogh. Scand. J. Gastroenter. 2010;45:517-527).</a:t>
            </a:r>
            <a:endParaRPr lang="en-US" noProof="0" dirty="0"/>
          </a:p>
        </p:txBody>
      </p:sp>
      <p:sp>
        <p:nvSpPr>
          <p:cNvPr id="297" name="Google Shape;297;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27</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1" name="Google Shape;271;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2" name="Google Shape;272;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28</a:t>
            </a:fld>
            <a:endParaRPr/>
          </a:p>
        </p:txBody>
      </p:sp>
    </p:spTree>
    <p:extLst>
      <p:ext uri="{BB962C8B-B14F-4D97-AF65-F5344CB8AC3E}">
        <p14:creationId xmlns:p14="http://schemas.microsoft.com/office/powerpoint/2010/main" val="29090215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19" name="Google Shape;319;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noProof="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30</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61811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a:p>
        </p:txBody>
      </p:sp>
      <p:sp>
        <p:nvSpPr>
          <p:cNvPr id="4" name="Slide Number Placeholder 3"/>
          <p:cNvSpPr>
            <a:spLocks noGrp="1"/>
          </p:cNvSpPr>
          <p:nvPr>
            <p:ph type="sldNum" sz="quarter" idx="5"/>
          </p:nvPr>
        </p:nvSpPr>
        <p:spPr/>
        <p:txBody>
          <a:bodyPr/>
          <a:lstStyle/>
          <a:p>
            <a:fld id="{143ED51E-1FD3-4822-A101-C8F8A6909644}" type="slidenum">
              <a:rPr lang="sv-SE" smtClean="0"/>
              <a:t>3</a:t>
            </a:fld>
            <a:endParaRPr lang="sv-SE"/>
          </a:p>
        </p:txBody>
      </p:sp>
    </p:spTree>
    <p:extLst>
      <p:ext uri="{BB962C8B-B14F-4D97-AF65-F5344CB8AC3E}">
        <p14:creationId xmlns:p14="http://schemas.microsoft.com/office/powerpoint/2010/main" val="29923396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31</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5280490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noProof="0" dirty="0" err="1"/>
              <a:t>Formål</a:t>
            </a:r>
            <a:r>
              <a:rPr lang="en-US" noProof="0" dirty="0"/>
              <a:t> med slide: At </a:t>
            </a:r>
            <a:r>
              <a:rPr lang="en-US" noProof="0" dirty="0" err="1"/>
              <a:t>definere</a:t>
            </a:r>
            <a:r>
              <a:rPr lang="en-US" noProof="0" dirty="0"/>
              <a:t> og </a:t>
            </a:r>
            <a:r>
              <a:rPr lang="en-US" noProof="0" dirty="0" err="1"/>
              <a:t>beskrive</a:t>
            </a:r>
            <a:r>
              <a:rPr lang="en-US" noProof="0" dirty="0"/>
              <a:t> </a:t>
            </a:r>
            <a:r>
              <a:rPr lang="en-US" noProof="0" dirty="0" err="1"/>
              <a:t>betydningen</a:t>
            </a:r>
            <a:r>
              <a:rPr lang="en-US" noProof="0" dirty="0"/>
              <a:t> </a:t>
            </a:r>
            <a:r>
              <a:rPr lang="en-US" noProof="0" dirty="0" err="1"/>
              <a:t>af</a:t>
            </a:r>
            <a:r>
              <a:rPr lang="en-US" noProof="0" dirty="0"/>
              <a:t> </a:t>
            </a:r>
            <a:r>
              <a:rPr lang="en-US" noProof="0" dirty="0" err="1"/>
              <a:t>fækal</a:t>
            </a:r>
            <a:r>
              <a:rPr lang="en-US" noProof="0" dirty="0"/>
              <a:t> </a:t>
            </a:r>
            <a:r>
              <a:rPr lang="en-US" noProof="0" dirty="0" err="1"/>
              <a:t>inkontinens</a:t>
            </a:r>
            <a:r>
              <a:rPr lang="en-US" noProof="0" dirty="0"/>
              <a:t>.</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err="1"/>
              <a:t>Udover</a:t>
            </a:r>
            <a:r>
              <a:rPr lang="en-US" noProof="0" dirty="0"/>
              <a:t> </a:t>
            </a:r>
            <a:r>
              <a:rPr lang="en-US" noProof="0" dirty="0" err="1"/>
              <a:t>definitionen</a:t>
            </a:r>
            <a:r>
              <a:rPr lang="en-US" noProof="0" dirty="0"/>
              <a:t> er der </a:t>
            </a:r>
            <a:r>
              <a:rPr lang="en-US" noProof="0" dirty="0" err="1"/>
              <a:t>knyttet</a:t>
            </a:r>
            <a:r>
              <a:rPr lang="en-US" noProof="0" dirty="0"/>
              <a:t> </a:t>
            </a:r>
            <a:r>
              <a:rPr lang="en-US" noProof="0" dirty="0" err="1"/>
              <a:t>en</a:t>
            </a:r>
            <a:r>
              <a:rPr lang="en-US" noProof="0" dirty="0"/>
              <a:t> </a:t>
            </a:r>
            <a:r>
              <a:rPr lang="en-US" noProof="0" dirty="0" err="1"/>
              <a:t>tids</a:t>
            </a:r>
            <a:r>
              <a:rPr lang="en-US" noProof="0" dirty="0"/>
              <a:t>- og </a:t>
            </a:r>
            <a:r>
              <a:rPr lang="en-US" noProof="0" dirty="0" err="1"/>
              <a:t>aldersfaktor</a:t>
            </a:r>
            <a:r>
              <a:rPr lang="en-US" noProof="0" dirty="0"/>
              <a:t> </a:t>
            </a:r>
            <a:r>
              <a:rPr lang="en-US" noProof="0" dirty="0" err="1"/>
              <a:t>til</a:t>
            </a:r>
            <a:r>
              <a:rPr lang="en-US" noProof="0" dirty="0"/>
              <a:t> </a:t>
            </a:r>
            <a:r>
              <a:rPr lang="en-US" noProof="0" dirty="0" err="1"/>
              <a:t>begrebet</a:t>
            </a:r>
            <a:r>
              <a:rPr lang="en-US" noProof="0" dirty="0"/>
              <a:t>. </a:t>
            </a:r>
          </a:p>
          <a:p>
            <a:pPr marL="0" lvl="0" indent="0" algn="l" rtl="0">
              <a:spcBef>
                <a:spcPts val="0"/>
              </a:spcBef>
              <a:spcAft>
                <a:spcPts val="0"/>
              </a:spcAft>
              <a:buNone/>
            </a:pPr>
            <a:r>
              <a:rPr lang="en-US" noProof="0" dirty="0" err="1"/>
              <a:t>Tidsfaktoren</a:t>
            </a:r>
            <a:r>
              <a:rPr lang="en-US" noProof="0" dirty="0"/>
              <a:t> er, at </a:t>
            </a:r>
            <a:r>
              <a:rPr lang="en-US" noProof="0" dirty="0" err="1"/>
              <a:t>symptomerne</a:t>
            </a:r>
            <a:r>
              <a:rPr lang="en-US" noProof="0" dirty="0"/>
              <a:t> </a:t>
            </a:r>
            <a:r>
              <a:rPr lang="en-US" noProof="0" dirty="0" err="1"/>
              <a:t>skal</a:t>
            </a:r>
            <a:r>
              <a:rPr lang="en-US" noProof="0" dirty="0"/>
              <a:t> have </a:t>
            </a:r>
            <a:r>
              <a:rPr lang="en-US" noProof="0" dirty="0" err="1"/>
              <a:t>varet</a:t>
            </a:r>
            <a:r>
              <a:rPr lang="en-US" noProof="0" dirty="0"/>
              <a:t> </a:t>
            </a:r>
            <a:r>
              <a:rPr lang="en-US" noProof="0" dirty="0" err="1"/>
              <a:t>i</a:t>
            </a:r>
            <a:r>
              <a:rPr lang="en-US" noProof="0" dirty="0"/>
              <a:t> </a:t>
            </a:r>
            <a:r>
              <a:rPr lang="en-US" noProof="0" dirty="0" err="1"/>
              <a:t>mindst</a:t>
            </a:r>
            <a:r>
              <a:rPr lang="en-US" noProof="0" dirty="0"/>
              <a:t> </a:t>
            </a:r>
            <a:r>
              <a:rPr lang="en-US" noProof="0" dirty="0" err="1"/>
              <a:t>en</a:t>
            </a:r>
            <a:r>
              <a:rPr lang="en-US" noProof="0" dirty="0"/>
              <a:t> </a:t>
            </a:r>
            <a:r>
              <a:rPr lang="en-US" noProof="0" dirty="0" err="1"/>
              <a:t>måned</a:t>
            </a:r>
            <a:r>
              <a:rPr lang="en-US" noProof="0" dirty="0"/>
              <a:t> og </a:t>
            </a:r>
            <a:r>
              <a:rPr lang="en-US" noProof="0" dirty="0" err="1"/>
              <a:t>alderen</a:t>
            </a:r>
            <a:r>
              <a:rPr lang="en-US" noProof="0" dirty="0"/>
              <a:t> </a:t>
            </a:r>
            <a:r>
              <a:rPr lang="en-US" noProof="0" dirty="0" err="1"/>
              <a:t>skal</a:t>
            </a:r>
            <a:r>
              <a:rPr lang="en-US" noProof="0" dirty="0"/>
              <a:t> </a:t>
            </a:r>
            <a:r>
              <a:rPr lang="en-US" noProof="0" dirty="0" err="1"/>
              <a:t>være</a:t>
            </a:r>
            <a:r>
              <a:rPr lang="en-US" noProof="0" dirty="0"/>
              <a:t> </a:t>
            </a:r>
            <a:r>
              <a:rPr lang="en-US" noProof="0" dirty="0" err="1"/>
              <a:t>mindst</a:t>
            </a:r>
            <a:r>
              <a:rPr lang="en-US" noProof="0" dirty="0"/>
              <a:t> 4 </a:t>
            </a:r>
            <a:r>
              <a:rPr lang="en-US" noProof="0" dirty="0" err="1"/>
              <a:t>år</a:t>
            </a:r>
            <a:r>
              <a:rPr lang="en-US" noProof="0" dirty="0"/>
              <a:t> (med </a:t>
            </a:r>
            <a:r>
              <a:rPr lang="en-US" noProof="0" dirty="0" err="1"/>
              <a:t>tidligere</a:t>
            </a:r>
            <a:r>
              <a:rPr lang="en-US" noProof="0" dirty="0"/>
              <a:t> </a:t>
            </a:r>
            <a:r>
              <a:rPr lang="en-US" noProof="0" dirty="0" err="1"/>
              <a:t>opnået</a:t>
            </a:r>
            <a:r>
              <a:rPr lang="en-US" noProof="0" dirty="0"/>
              <a:t> </a:t>
            </a:r>
            <a:r>
              <a:rPr lang="en-US" noProof="0" dirty="0" err="1"/>
              <a:t>kontrol</a:t>
            </a:r>
            <a:r>
              <a:rPr lang="en-US" noProof="0" dirty="0"/>
              <a:t> </a:t>
            </a:r>
            <a:r>
              <a:rPr lang="en-US" noProof="0" dirty="0" err="1"/>
              <a:t>af</a:t>
            </a:r>
            <a:r>
              <a:rPr lang="en-US" noProof="0" dirty="0"/>
              <a:t> </a:t>
            </a:r>
            <a:r>
              <a:rPr lang="en-US" noProof="0" dirty="0" err="1"/>
              <a:t>kontinens</a:t>
            </a:r>
            <a:r>
              <a:rPr lang="en-US" noProof="0" dirty="0"/>
              <a:t>). </a:t>
            </a:r>
          </a:p>
          <a:p>
            <a:pPr marL="0" lvl="0" indent="0" algn="l" rtl="0">
              <a:spcBef>
                <a:spcPts val="0"/>
              </a:spcBef>
              <a:spcAft>
                <a:spcPts val="0"/>
              </a:spcAft>
              <a:buNone/>
            </a:pPr>
            <a:r>
              <a:rPr lang="en-US" noProof="0" dirty="0"/>
              <a:t>Denne definition er </a:t>
            </a:r>
            <a:r>
              <a:rPr lang="en-US" noProof="0" dirty="0" err="1"/>
              <a:t>ikke</a:t>
            </a:r>
            <a:r>
              <a:rPr lang="en-US" noProof="0" dirty="0"/>
              <a:t> </a:t>
            </a:r>
            <a:r>
              <a:rPr lang="en-US" noProof="0" dirty="0" err="1"/>
              <a:t>altid</a:t>
            </a:r>
            <a:r>
              <a:rPr lang="en-US" noProof="0" dirty="0"/>
              <a:t> </a:t>
            </a:r>
            <a:r>
              <a:rPr lang="en-US" noProof="0" dirty="0" err="1"/>
              <a:t>gældende</a:t>
            </a:r>
            <a:r>
              <a:rPr lang="en-US" noProof="0" dirty="0"/>
              <a:t> – </a:t>
            </a:r>
            <a:r>
              <a:rPr lang="en-US" noProof="0" dirty="0" err="1"/>
              <a:t>nogen</a:t>
            </a:r>
            <a:r>
              <a:rPr lang="en-US" noProof="0" dirty="0"/>
              <a:t> </a:t>
            </a:r>
            <a:r>
              <a:rPr lang="en-US" noProof="0" dirty="0" err="1"/>
              <a:t>definerer</a:t>
            </a:r>
            <a:r>
              <a:rPr lang="en-US" noProof="0" dirty="0"/>
              <a:t> blot FI </a:t>
            </a:r>
            <a:r>
              <a:rPr lang="en-US" noProof="0" dirty="0" err="1"/>
              <a:t>som</a:t>
            </a:r>
            <a:r>
              <a:rPr lang="en-US" noProof="0" dirty="0"/>
              <a:t> tab </a:t>
            </a:r>
            <a:r>
              <a:rPr lang="en-US" noProof="0" dirty="0" err="1"/>
              <a:t>af</a:t>
            </a:r>
            <a:r>
              <a:rPr lang="en-US" noProof="0" dirty="0"/>
              <a:t> </a:t>
            </a:r>
            <a:r>
              <a:rPr lang="en-US" noProof="0" dirty="0" err="1"/>
              <a:t>fæces</a:t>
            </a:r>
            <a:r>
              <a:rPr lang="en-US" noProof="0" dirty="0"/>
              <a:t> og </a:t>
            </a:r>
            <a:r>
              <a:rPr lang="en-US" noProof="0" dirty="0" err="1"/>
              <a:t>bruger</a:t>
            </a:r>
            <a:r>
              <a:rPr lang="en-US" noProof="0" dirty="0"/>
              <a:t> </a:t>
            </a:r>
            <a:r>
              <a:rPr lang="en-US" noProof="0" dirty="0" err="1"/>
              <a:t>anden</a:t>
            </a:r>
            <a:r>
              <a:rPr lang="en-US" noProof="0" dirty="0"/>
              <a:t> </a:t>
            </a:r>
            <a:r>
              <a:rPr lang="en-US" noProof="0" dirty="0" err="1"/>
              <a:t>terminologi</a:t>
            </a:r>
            <a:r>
              <a:rPr lang="en-US" noProof="0" dirty="0"/>
              <a:t> </a:t>
            </a:r>
            <a:r>
              <a:rPr lang="en-US" noProof="0" dirty="0" err="1"/>
              <a:t>såsom</a:t>
            </a:r>
            <a:r>
              <a:rPr lang="en-US" noProof="0" dirty="0"/>
              <a:t> anal </a:t>
            </a:r>
            <a:r>
              <a:rPr lang="en-US" noProof="0" dirty="0" err="1"/>
              <a:t>inkontinens</a:t>
            </a:r>
            <a:r>
              <a:rPr lang="en-US" noProof="0" dirty="0"/>
              <a:t> </a:t>
            </a:r>
            <a:r>
              <a:rPr lang="en-US" noProof="0" dirty="0" err="1"/>
              <a:t>til</a:t>
            </a:r>
            <a:r>
              <a:rPr lang="en-US" noProof="0" dirty="0"/>
              <a:t> at </a:t>
            </a:r>
            <a:r>
              <a:rPr lang="en-US" noProof="0" dirty="0" err="1"/>
              <a:t>inkludere</a:t>
            </a:r>
            <a:r>
              <a:rPr lang="en-US" noProof="0" dirty="0"/>
              <a:t> gas og slim.</a:t>
            </a:r>
          </a:p>
          <a:p>
            <a:pPr marL="0" lvl="0" indent="0" algn="l" rtl="0">
              <a:spcBef>
                <a:spcPts val="0"/>
              </a:spcBef>
              <a:spcAft>
                <a:spcPts val="0"/>
              </a:spcAft>
              <a:buNone/>
            </a:pPr>
            <a:endParaRPr lang="en-US" noProof="0" dirty="0"/>
          </a:p>
          <a:p>
            <a:pPr marL="0" lvl="0" indent="0" algn="l" rtl="0">
              <a:spcBef>
                <a:spcPts val="0"/>
              </a:spcBef>
              <a:spcAft>
                <a:spcPts val="0"/>
              </a:spcAft>
              <a:buNone/>
            </a:pPr>
            <a:r>
              <a:rPr lang="en-US" noProof="0" dirty="0"/>
              <a:t>FI </a:t>
            </a:r>
            <a:r>
              <a:rPr lang="en-US" noProof="0" dirty="0" err="1"/>
              <a:t>kan</a:t>
            </a:r>
            <a:r>
              <a:rPr lang="en-US" noProof="0" dirty="0"/>
              <a:t> </a:t>
            </a:r>
            <a:r>
              <a:rPr lang="en-US" noProof="0" dirty="0" err="1"/>
              <a:t>også</a:t>
            </a:r>
            <a:r>
              <a:rPr lang="en-US" noProof="0" dirty="0"/>
              <a:t> </a:t>
            </a:r>
            <a:r>
              <a:rPr lang="en-US" noProof="0" dirty="0" err="1"/>
              <a:t>være</a:t>
            </a:r>
            <a:r>
              <a:rPr lang="en-US" noProof="0" dirty="0"/>
              <a:t> et symptom </a:t>
            </a:r>
            <a:r>
              <a:rPr lang="en-US" noProof="0" dirty="0" err="1"/>
              <a:t>på</a:t>
            </a:r>
            <a:r>
              <a:rPr lang="en-US" noProof="0" dirty="0"/>
              <a:t> </a:t>
            </a:r>
            <a:r>
              <a:rPr lang="en-US" noProof="0" dirty="0" err="1"/>
              <a:t>en</a:t>
            </a:r>
            <a:r>
              <a:rPr lang="en-US" noProof="0" dirty="0"/>
              <a:t> </a:t>
            </a:r>
            <a:r>
              <a:rPr lang="en-US" noProof="0" dirty="0" err="1"/>
              <a:t>alvorlig</a:t>
            </a:r>
            <a:r>
              <a:rPr lang="en-US" noProof="0" dirty="0"/>
              <a:t> </a:t>
            </a:r>
            <a:r>
              <a:rPr lang="en-US" noProof="0" dirty="0" err="1"/>
              <a:t>sygdom</a:t>
            </a:r>
            <a:r>
              <a:rPr lang="en-US" noProof="0" dirty="0"/>
              <a:t> </a:t>
            </a:r>
            <a:r>
              <a:rPr lang="en-US" noProof="0" dirty="0" err="1"/>
              <a:t>såsom</a:t>
            </a:r>
            <a:r>
              <a:rPr lang="en-US" noProof="0" dirty="0"/>
              <a:t> </a:t>
            </a:r>
            <a:r>
              <a:rPr lang="en-US" noProof="0" dirty="0" err="1"/>
              <a:t>en</a:t>
            </a:r>
            <a:r>
              <a:rPr lang="en-US" noProof="0" dirty="0"/>
              <a:t> tumor </a:t>
            </a:r>
            <a:r>
              <a:rPr lang="en-US" noProof="0" dirty="0" err="1"/>
              <a:t>eller</a:t>
            </a:r>
            <a:r>
              <a:rPr lang="en-US" noProof="0" dirty="0"/>
              <a:t> </a:t>
            </a:r>
            <a:r>
              <a:rPr lang="en-US" noProof="0" dirty="0" err="1"/>
              <a:t>inflammatorisk</a:t>
            </a:r>
            <a:r>
              <a:rPr lang="en-US" noProof="0" dirty="0"/>
              <a:t> </a:t>
            </a:r>
            <a:r>
              <a:rPr lang="en-US" noProof="0" dirty="0" err="1"/>
              <a:t>sygdom</a:t>
            </a:r>
            <a:r>
              <a:rPr lang="en-US" noProof="0" dirty="0"/>
              <a:t>.</a:t>
            </a:r>
          </a:p>
        </p:txBody>
      </p:sp>
      <p:sp>
        <p:nvSpPr>
          <p:cNvPr id="137" name="Google Shape;13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da-DK" noProof="0" dirty="0"/>
              <a:t>Formål med slide: At beskrive forskellige typer af fækal inkontinens</a:t>
            </a:r>
          </a:p>
          <a:p>
            <a:pPr marL="0" lvl="0" indent="0" algn="l" rtl="0">
              <a:spcBef>
                <a:spcPts val="0"/>
              </a:spcBef>
              <a:spcAft>
                <a:spcPts val="0"/>
              </a:spcAft>
              <a:buNone/>
            </a:pPr>
            <a:endParaRPr lang="da-DK" noProof="0" dirty="0"/>
          </a:p>
          <a:p>
            <a:pPr marL="0" lvl="0" indent="0" algn="l" rtl="0">
              <a:spcBef>
                <a:spcPts val="0"/>
              </a:spcBef>
              <a:spcAft>
                <a:spcPts val="0"/>
              </a:spcAft>
              <a:buNone/>
            </a:pPr>
            <a:r>
              <a:rPr lang="da-DK" noProof="0" dirty="0"/>
              <a:t>Fækal inkontinens er det fællesnavn, der bruges til lækage af afføring. Der bruges flere andre ord, såsom anal inkontinens, som er, når inkontinensen består af både gas og afføring. Flatusinkontinens (lækage af gas) kan være det første tegn på fækal inkontinens.</a:t>
            </a:r>
          </a:p>
          <a:p>
            <a:pPr marL="0" lvl="0" indent="0" algn="l" rtl="0">
              <a:spcBef>
                <a:spcPts val="0"/>
              </a:spcBef>
              <a:spcAft>
                <a:spcPts val="0"/>
              </a:spcAft>
              <a:buNone/>
            </a:pPr>
            <a:endParaRPr lang="da-DK" noProof="0" dirty="0"/>
          </a:p>
          <a:p>
            <a:pPr marL="0" lvl="0" indent="0" algn="l" rtl="0">
              <a:spcBef>
                <a:spcPts val="0"/>
              </a:spcBef>
              <a:spcAft>
                <a:spcPts val="0"/>
              </a:spcAft>
              <a:buNone/>
            </a:pPr>
            <a:r>
              <a:rPr lang="da-DK" noProof="0" dirty="0"/>
              <a:t>Trang- og passiv inkontinens beskriver forskellige symptomer på fækal inkontinens. Passiv inkontinens er FI uden nogen følelse af behov for afføring, mens trang-inkontinens er, når der opleves et pludseligt behov uden tid til at nå et passende sted til tarmtømning.</a:t>
            </a:r>
          </a:p>
          <a:p>
            <a:pPr marL="0" lvl="0" indent="0" algn="l" rtl="0">
              <a:spcBef>
                <a:spcPts val="0"/>
              </a:spcBef>
              <a:spcAft>
                <a:spcPts val="0"/>
              </a:spcAft>
              <a:buNone/>
            </a:pPr>
            <a:endParaRPr lang="da-DK" noProof="0" dirty="0"/>
          </a:p>
          <a:p>
            <a:pPr marL="0" lvl="0" indent="0" algn="l" rtl="0">
              <a:spcBef>
                <a:spcPts val="0"/>
              </a:spcBef>
              <a:spcAft>
                <a:spcPts val="0"/>
              </a:spcAft>
              <a:buNone/>
            </a:pPr>
            <a:r>
              <a:rPr lang="da-DK" noProof="0" dirty="0"/>
              <a:t>Utilsigtet tarmlækage er en almindeligt anvendt betegnelse for fækal inkontinens og foretrækkes af patienter til at beskrive deres tilstand.</a:t>
            </a:r>
          </a:p>
          <a:p>
            <a:pPr marL="0" lvl="0" indent="0" algn="l" rtl="0">
              <a:spcBef>
                <a:spcPts val="0"/>
              </a:spcBef>
              <a:spcAft>
                <a:spcPts val="0"/>
              </a:spcAft>
              <a:buNone/>
            </a:pPr>
            <a:endParaRPr lang="da-DK" noProof="0" dirty="0"/>
          </a:p>
          <a:p>
            <a:pPr marL="0" lvl="0" indent="0" algn="l" rtl="0">
              <a:spcBef>
                <a:spcPts val="0"/>
              </a:spcBef>
              <a:spcAft>
                <a:spcPts val="0"/>
              </a:spcAft>
              <a:buNone/>
            </a:pPr>
            <a:r>
              <a:rPr lang="da-DK" noProof="0" dirty="0"/>
              <a:t>Overløbsinkontinens opstår, når patienten er forstoppet på grund af en stor fækal masse, der kan være blevet hærdet, og flydende afføring er i stand til at passere rundt om obstruktionen.</a:t>
            </a:r>
          </a:p>
          <a:p>
            <a:pPr marL="0" lvl="0" indent="0" algn="l" rtl="0">
              <a:spcBef>
                <a:spcPts val="0"/>
              </a:spcBef>
              <a:spcAft>
                <a:spcPts val="0"/>
              </a:spcAft>
              <a:buNone/>
            </a:pPr>
            <a:endParaRPr lang="da-DK" noProof="0" dirty="0"/>
          </a:p>
          <a:p>
            <a:pPr marL="0" lvl="0" indent="0" algn="l" rtl="0">
              <a:spcBef>
                <a:spcPts val="0"/>
              </a:spcBef>
              <a:spcAft>
                <a:spcPts val="0"/>
              </a:spcAft>
              <a:buNone/>
            </a:pPr>
            <a:r>
              <a:rPr lang="da-DK" noProof="0" dirty="0"/>
              <a:t>Hos børn ses fækal inkontinens (frivillig eller ufrivillig) normalt ikke som et problem før efter fireårs-alderen, og hvis de er toilettrænede. Enkoprese (eller tilsmudsning) bruges ofte til at beskrive FI hos børn, der ikke har nogen anatomiske defekter, mens pseudoinkontinens bruges, når børn har en anatomisk defekt såsom forstørret </a:t>
            </a:r>
            <a:r>
              <a:rPr lang="da-DK" noProof="0" dirty="0">
                <a:solidFill>
                  <a:schemeClr val="accent3"/>
                </a:solidFill>
              </a:rPr>
              <a:t>sigmoid colon eller anal stensose.</a:t>
            </a:r>
            <a:endParaRPr lang="en-US" noProof="0" dirty="0">
              <a:solidFill>
                <a:schemeClr val="accent3"/>
              </a:solidFill>
            </a:endParaRPr>
          </a:p>
        </p:txBody>
      </p:sp>
      <p:sp>
        <p:nvSpPr>
          <p:cNvPr id="144" name="Google Shape;144;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4018D2-26EA-4626-92F2-1F10E443FD0D}" type="slidenum">
              <a:rPr lang="en-US" smtClean="0"/>
              <a:t>6</a:t>
            </a:fld>
            <a:endParaRPr lang="en-US"/>
          </a:p>
        </p:txBody>
      </p:sp>
    </p:spTree>
    <p:extLst>
      <p:ext uri="{BB962C8B-B14F-4D97-AF65-F5344CB8AC3E}">
        <p14:creationId xmlns:p14="http://schemas.microsoft.com/office/powerpoint/2010/main" val="3064563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a-DK" dirty="0"/>
              <a:t>Formål med slide: At beskrive den anatomi og fysiologi, der kræves for kontinens – analkanal</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da-DK"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a-DK" dirty="0"/>
              <a:t>Lukkemusklerne i analkanalen er designet til at forhindre uønsket tarmlækage. Der er to lukkemuskler, som vi er afhængige af for at forhindre lækage:</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da-DK" dirty="0"/>
              <a:t>Intern anal lukkemuskel (IAS) er en tynd muskel, der vikler sig rundt om analkanalen, og den kan ikke kontrolleres frivilligt. Denne lukkemuskel har en hviletæthed, der er designet til at forhindre små mængder væske og gas i at undslippe under hvile og søvn.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da-DK" dirty="0"/>
              <a:t>Ekstern anal lukkemuskel (EAS) er en stor, tyk muskel viklet rundt om IAS. EAS kan styres frivilligt.</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da-DK"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da-DK" dirty="0"/>
              <a:t>Funktionen af lukkemusklerne er, at IAS slapper af ved refleks, når afføring ophobes, og endetarmen er udspilet, hvilket skaber en trang til afføring. Hvis der ikke er noget ønske om at lave afføring, trækker EAS sig klogt sammen, og forhindrer mekanisk afslapning af IAS, indtil EAS afslappes ved frivillig kontrol på et sted og tidspunkt, der findes egnet til tarmtømning.</a:t>
            </a:r>
            <a:endParaRPr lang="en-US" sz="1200" dirty="0">
              <a:solidFill>
                <a:schemeClr val="dk1"/>
              </a:solidFill>
              <a:latin typeface="Calibri"/>
              <a:ea typeface="Calibri"/>
              <a:cs typeface="Calibri"/>
              <a:sym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sv-SE" sz="1200" b="0" i="0" u="none" strike="noStrike" cap="none" smtClean="0">
                <a:solidFill>
                  <a:schemeClr val="dk1"/>
                </a:solidFill>
                <a:latin typeface="Calibri"/>
                <a:ea typeface="Calibri"/>
                <a:cs typeface="Calibri"/>
                <a:sym typeface="Calibri"/>
              </a:rPr>
              <a:t>7</a:t>
            </a:fld>
            <a:endParaRPr lang="sv-S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96138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sv-SE" dirty="0" err="1"/>
              <a:t>Formål</a:t>
            </a:r>
            <a:r>
              <a:rPr lang="sv-SE" dirty="0"/>
              <a:t> med </a:t>
            </a:r>
            <a:r>
              <a:rPr lang="sv-SE" dirty="0" err="1"/>
              <a:t>slide</a:t>
            </a:r>
            <a:r>
              <a:rPr lang="sv-SE" dirty="0"/>
              <a:t>: At vise </a:t>
            </a:r>
            <a:r>
              <a:rPr lang="sv-SE" dirty="0" err="1"/>
              <a:t>forskellige</a:t>
            </a:r>
            <a:r>
              <a:rPr lang="sv-SE" dirty="0"/>
              <a:t> fysiologiske og anatomiske funktioner, </a:t>
            </a:r>
            <a:r>
              <a:rPr lang="sv-SE" dirty="0" err="1"/>
              <a:t>der</a:t>
            </a:r>
            <a:r>
              <a:rPr lang="sv-SE" dirty="0"/>
              <a:t> er </a:t>
            </a:r>
            <a:r>
              <a:rPr lang="sv-SE" dirty="0" err="1"/>
              <a:t>nødvendige</a:t>
            </a:r>
            <a:r>
              <a:rPr lang="sv-SE" dirty="0"/>
              <a:t> for kontinens, og som kan </a:t>
            </a:r>
            <a:r>
              <a:rPr lang="sv-SE" dirty="0" err="1"/>
              <a:t>blive</a:t>
            </a:r>
            <a:r>
              <a:rPr lang="sv-SE" dirty="0"/>
              <a:t> </a:t>
            </a:r>
            <a:r>
              <a:rPr lang="sv-SE" dirty="0" err="1"/>
              <a:t>påvirket</a:t>
            </a:r>
            <a:r>
              <a:rPr lang="sv-SE" dirty="0"/>
              <a:t>, når </a:t>
            </a:r>
            <a:r>
              <a:rPr lang="sv-SE" dirty="0" err="1"/>
              <a:t>der</a:t>
            </a:r>
            <a:r>
              <a:rPr lang="sv-SE" dirty="0"/>
              <a:t> </a:t>
            </a:r>
            <a:r>
              <a:rPr lang="sv-SE" dirty="0" err="1"/>
              <a:t>forekommer</a:t>
            </a:r>
            <a:r>
              <a:rPr lang="sv-SE" dirty="0"/>
              <a:t> </a:t>
            </a:r>
            <a:r>
              <a:rPr lang="sv-SE" dirty="0" err="1"/>
              <a:t>afføringsinkontinens</a:t>
            </a:r>
            <a:r>
              <a:rPr lang="sv-SE" dirty="0"/>
              <a:t>.</a:t>
            </a:r>
          </a:p>
          <a:p>
            <a:pPr marL="0" lvl="0" indent="0" algn="l" rtl="0">
              <a:spcBef>
                <a:spcPts val="0"/>
              </a:spcBef>
              <a:spcAft>
                <a:spcPts val="0"/>
              </a:spcAft>
              <a:buNone/>
            </a:pPr>
            <a:endParaRPr lang="sv-SE" dirty="0"/>
          </a:p>
          <a:p>
            <a:pPr marL="0" lvl="0" indent="0" algn="l" rtl="0">
              <a:spcBef>
                <a:spcPts val="0"/>
              </a:spcBef>
              <a:spcAft>
                <a:spcPts val="0"/>
              </a:spcAft>
              <a:buNone/>
            </a:pPr>
            <a:r>
              <a:rPr lang="sv-SE" dirty="0"/>
              <a:t>De fysiologiske og anatomiske funktioner, </a:t>
            </a:r>
            <a:r>
              <a:rPr lang="sv-SE" dirty="0" err="1"/>
              <a:t>der</a:t>
            </a:r>
            <a:r>
              <a:rPr lang="sv-SE" dirty="0"/>
              <a:t> er </a:t>
            </a:r>
            <a:r>
              <a:rPr lang="sv-SE" dirty="0" err="1"/>
              <a:t>nødvendige</a:t>
            </a:r>
            <a:r>
              <a:rPr lang="sv-SE" dirty="0"/>
              <a:t> for </a:t>
            </a:r>
            <a:r>
              <a:rPr lang="sv-SE" dirty="0" err="1"/>
              <a:t>fækal</a:t>
            </a:r>
            <a:r>
              <a:rPr lang="sv-SE" dirty="0"/>
              <a:t> kontinens, kan kort beskrives som et </a:t>
            </a:r>
            <a:r>
              <a:rPr lang="sv-SE" dirty="0" err="1"/>
              <a:t>reservoir</a:t>
            </a:r>
            <a:r>
              <a:rPr lang="sv-SE" dirty="0"/>
              <a:t>, </a:t>
            </a:r>
            <a:r>
              <a:rPr lang="sv-SE" dirty="0" err="1"/>
              <a:t>der</a:t>
            </a:r>
            <a:r>
              <a:rPr lang="sv-SE" dirty="0"/>
              <a:t> kan </a:t>
            </a:r>
            <a:r>
              <a:rPr lang="sv-SE" dirty="0" err="1"/>
              <a:t>udspiles</a:t>
            </a:r>
            <a:r>
              <a:rPr lang="sv-SE" dirty="0"/>
              <a:t>, er </a:t>
            </a:r>
            <a:r>
              <a:rPr lang="sv-SE" dirty="0" err="1"/>
              <a:t>rummeligt</a:t>
            </a:r>
            <a:r>
              <a:rPr lang="sv-SE" dirty="0"/>
              <a:t> og </a:t>
            </a:r>
            <a:r>
              <a:rPr lang="sv-SE" dirty="0" err="1"/>
              <a:t>evakuerbart</a:t>
            </a:r>
            <a:r>
              <a:rPr lang="sv-SE" dirty="0"/>
              <a:t> og en effektiv og frivilligt styret </a:t>
            </a:r>
            <a:r>
              <a:rPr lang="sv-SE" dirty="0" err="1"/>
              <a:t>barriere</a:t>
            </a:r>
            <a:r>
              <a:rPr lang="sv-SE" dirty="0"/>
              <a:t> mod </a:t>
            </a:r>
            <a:r>
              <a:rPr lang="sv-SE" dirty="0" err="1"/>
              <a:t>udstrømning</a:t>
            </a:r>
            <a:r>
              <a:rPr lang="sv-SE" dirty="0"/>
              <a:t>. En anden </a:t>
            </a:r>
            <a:r>
              <a:rPr lang="sv-SE" dirty="0" err="1"/>
              <a:t>vigtig</a:t>
            </a:r>
            <a:r>
              <a:rPr lang="sv-SE" dirty="0"/>
              <a:t> faktor, </a:t>
            </a:r>
            <a:r>
              <a:rPr lang="sv-SE" dirty="0" err="1"/>
              <a:t>der</a:t>
            </a:r>
            <a:r>
              <a:rPr lang="sv-SE" dirty="0"/>
              <a:t> kan </a:t>
            </a:r>
            <a:r>
              <a:rPr lang="sv-SE" dirty="0" err="1"/>
              <a:t>være</a:t>
            </a:r>
            <a:r>
              <a:rPr lang="sv-SE" dirty="0"/>
              <a:t> </a:t>
            </a:r>
            <a:r>
              <a:rPr lang="sv-SE" dirty="0" err="1"/>
              <a:t>nødvendig</a:t>
            </a:r>
            <a:r>
              <a:rPr lang="sv-SE" dirty="0"/>
              <a:t> for </a:t>
            </a:r>
            <a:r>
              <a:rPr lang="sv-SE" dirty="0" err="1"/>
              <a:t>fækal</a:t>
            </a:r>
            <a:r>
              <a:rPr lang="sv-SE" dirty="0"/>
              <a:t> kontinens, er konsistensen </a:t>
            </a:r>
            <a:r>
              <a:rPr lang="sv-SE" dirty="0" err="1"/>
              <a:t>af</a:t>
            </a:r>
            <a:r>
              <a:rPr lang="sv-SE" dirty="0"/>
              <a:t> det </a:t>
            </a:r>
            <a:r>
              <a:rPr lang="sv-SE" dirty="0" err="1"/>
              <a:t>fækale</a:t>
            </a:r>
            <a:r>
              <a:rPr lang="sv-SE" dirty="0"/>
              <a:t> </a:t>
            </a:r>
            <a:r>
              <a:rPr lang="sv-SE" dirty="0" err="1"/>
              <a:t>indhold</a:t>
            </a:r>
            <a:r>
              <a:rPr lang="sv-SE" dirty="0"/>
              <a:t>.</a:t>
            </a:r>
            <a:endParaRPr dirty="0"/>
          </a:p>
        </p:txBody>
      </p:sp>
      <p:sp>
        <p:nvSpPr>
          <p:cNvPr id="129" name="Google Shape;12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sv-S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i="1" dirty="0"/>
          </a:p>
        </p:txBody>
      </p:sp>
      <p:sp>
        <p:nvSpPr>
          <p:cNvPr id="158" name="Google Shape;15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hasCustomPrompt="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a:t>
            </a:r>
            <a:r>
              <a:rPr lang="en-US" dirty="0" err="1"/>
              <a:t>styleS</a:t>
            </a:r>
            <a:endParaRPr lang="en-US" dirty="0"/>
          </a:p>
        </p:txBody>
      </p:sp>
    </p:spTree>
    <p:extLst>
      <p:ext uri="{BB962C8B-B14F-4D97-AF65-F5344CB8AC3E}">
        <p14:creationId xmlns:p14="http://schemas.microsoft.com/office/powerpoint/2010/main" val="369985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8240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786273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059536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0215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323967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8049510"/>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769364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794775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100005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5630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endParaRPr lang="en-US" dirty="0"/>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29272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605653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1061165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990141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0803749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3282149"/>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1825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8238089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9850040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37956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0513412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a:t>Click to edit Master title style</a:t>
            </a:r>
            <a:endParaRPr lang="en-US" dirty="0"/>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Co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389393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0736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977465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43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073600"/>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562012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6483661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19614392"/>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373475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7626168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53419215"/>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262948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33217848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0153303"/>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Smooth Curve">
            <a:extLst>
              <a:ext uri="{FF2B5EF4-FFF2-40B4-BE49-F238E27FC236}">
                <a16:creationId xmlns:a16="http://schemas.microsoft.com/office/drawing/2014/main" id="{0F74EA8F-19F8-4911-9230-0385C8FCB8E5}"/>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Wellspect">
            <a:extLst>
              <a:ext uri="{FF2B5EF4-FFF2-40B4-BE49-F238E27FC236}">
                <a16:creationId xmlns:a16="http://schemas.microsoft.com/office/drawing/2014/main" id="{C6467ED7-B491-4B3F-96CD-AEC6100E0035}"/>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328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497736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40454048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6500996"/>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6164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27918151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5484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08996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8592912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16068618"/>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21990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320967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605514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688133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26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249397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96794372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948774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5542181"/>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3616664"/>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D4D3A8-04BF-4016-8581-8CEAD7CE25B2}"/>
              </a:ext>
            </a:extLst>
          </p:cNvPr>
          <p:cNvSpPr>
            <a:spLocks noGrp="1"/>
          </p:cNvSpPr>
          <p:nvPr>
            <p:ph type="title"/>
          </p:nvPr>
        </p:nvSpPr>
        <p:spPr/>
        <p:txBody>
          <a:bodyPr/>
          <a:lstStyle/>
          <a:p>
            <a:r>
              <a:rPr lang="en-US" dirty="0"/>
              <a:t>Click to edit Master title style</a:t>
            </a:r>
          </a:p>
        </p:txBody>
      </p:sp>
      <p:sp>
        <p:nvSpPr>
          <p:cNvPr id="3" name="Text Content 1">
            <a:extLst>
              <a:ext uri="{FF2B5EF4-FFF2-40B4-BE49-F238E27FC236}">
                <a16:creationId xmlns:a16="http://schemas.microsoft.com/office/drawing/2014/main" id="{3C240AFC-67B3-42BB-8B2E-6F97C44781BF}"/>
              </a:ext>
            </a:extLst>
          </p:cNvPr>
          <p:cNvSpPr>
            <a:spLocks noGrp="1"/>
          </p:cNvSpPr>
          <p:nvPr>
            <p:ph sz="half" idx="1"/>
          </p:nvPr>
        </p:nvSpPr>
        <p:spPr>
          <a:xfrm>
            <a:off x="838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Content 2">
            <a:extLst>
              <a:ext uri="{FF2B5EF4-FFF2-40B4-BE49-F238E27FC236}">
                <a16:creationId xmlns:a16="http://schemas.microsoft.com/office/drawing/2014/main" id="{62BC5A6B-23F7-4B64-ADA5-9567EC832B59}"/>
              </a:ext>
            </a:extLst>
          </p:cNvPr>
          <p:cNvSpPr>
            <a:spLocks noGrp="1"/>
          </p:cNvSpPr>
          <p:nvPr>
            <p:ph sz="half" idx="2"/>
          </p:nvPr>
        </p:nvSpPr>
        <p:spPr>
          <a:xfrm>
            <a:off x="6172200" y="2305317"/>
            <a:ext cx="5181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00863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086E72CF-7AF3-403D-ACEA-B171F246F574}"/>
              </a:ext>
            </a:extLst>
          </p:cNvPr>
          <p:cNvSpPr>
            <a:spLocks noGrp="1"/>
          </p:cNvSpPr>
          <p:nvPr>
            <p:ph type="ctrTitle" hasCustomPrompt="1"/>
          </p:nvPr>
        </p:nvSpPr>
        <p:spPr>
          <a:xfrm>
            <a:off x="1524000" y="1122363"/>
            <a:ext cx="9144000" cy="2387600"/>
          </a:xfrm>
        </p:spPr>
        <p:txBody>
          <a:bodyPr anchor="b">
            <a:normAutofit/>
          </a:bodyPr>
          <a:lstStyle>
            <a:lvl1pPr algn="ctr">
              <a:defRPr sz="5400" cap="all" baseline="0">
                <a:latin typeface="+mj-lt"/>
              </a:defRPr>
            </a:lvl1pPr>
          </a:lstStyle>
          <a:p>
            <a:r>
              <a:rPr lang="en-US" dirty="0"/>
              <a:t>Click to edit </a:t>
            </a:r>
            <a:br>
              <a:rPr lang="en-US" dirty="0"/>
            </a:br>
            <a:r>
              <a:rPr lang="en-US" dirty="0"/>
              <a:t>Master title style</a:t>
            </a:r>
          </a:p>
        </p:txBody>
      </p:sp>
      <p:sp>
        <p:nvSpPr>
          <p:cNvPr id="3" name="Subtitle">
            <a:extLst>
              <a:ext uri="{FF2B5EF4-FFF2-40B4-BE49-F238E27FC236}">
                <a16:creationId xmlns:a16="http://schemas.microsoft.com/office/drawing/2014/main" id="{5ABC3E57-27E3-4729-9159-D91256DB93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704031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F021C88-7CC9-4AC2-8D5D-5B6175D9D576}"/>
              </a:ext>
            </a:extLst>
          </p:cNvPr>
          <p:cNvSpPr>
            <a:spLocks noGrp="1"/>
          </p:cNvSpPr>
          <p:nvPr>
            <p:ph type="title"/>
          </p:nvPr>
        </p:nvSpPr>
        <p:spPr/>
        <p:txBody>
          <a:bodyPr/>
          <a:lstStyle/>
          <a:p>
            <a:r>
              <a:rPr lang="en-US" dirty="0"/>
              <a:t>Click to edit Master title style</a:t>
            </a:r>
          </a:p>
        </p:txBody>
      </p:sp>
      <p:sp>
        <p:nvSpPr>
          <p:cNvPr id="3" name="Text Content">
            <a:extLst>
              <a:ext uri="{FF2B5EF4-FFF2-40B4-BE49-F238E27FC236}">
                <a16:creationId xmlns:a16="http://schemas.microsoft.com/office/drawing/2014/main" id="{E77E8318-568A-4DD7-A403-328D393A6A54}"/>
              </a:ext>
            </a:extLst>
          </p:cNvPr>
          <p:cNvSpPr>
            <a:spLocks noGrp="1"/>
          </p:cNvSpPr>
          <p:nvPr>
            <p:ph idx="1"/>
          </p:nvPr>
        </p:nvSpPr>
        <p:spPr>
          <a:xfrm>
            <a:off x="838200" y="2304000"/>
            <a:ext cx="10515600" cy="42300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67193597"/>
      </p:ext>
    </p:extLst>
  </p:cSld>
  <p:clrMapOvr>
    <a:masterClrMapping/>
  </p:clrMapOvr>
  <p:extLst>
    <p:ext uri="{DCECCB84-F9BA-43D5-87BE-67443E8EF086}">
      <p15:sldGuideLst xmlns:p15="http://schemas.microsoft.com/office/powerpoint/2012/main">
        <p15:guide id="4" orient="horz" pos="2160">
          <p15:clr>
            <a:srgbClr val="FBAE40"/>
          </p15:clr>
        </p15:guide>
        <p15:guide id="5" pos="3840">
          <p15:clr>
            <a:srgbClr val="FBAE40"/>
          </p15:clr>
        </p15:guide>
        <p15:guide id="6" orient="horz" pos="143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slideLayout" Target="../slideLayouts/slideLayout43.xml"/><Relationship Id="rId7" Type="http://schemas.openxmlformats.org/officeDocument/2006/relationships/image" Target="../media/image3.sv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image" Target="../media/image4.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3" Type="http://schemas.openxmlformats.org/officeDocument/2006/relationships/slideLayout" Target="../slideLayouts/slideLayout49.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5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3.svg"/><Relationship Id="rId5" Type="http://schemas.openxmlformats.org/officeDocument/2006/relationships/image" Target="../media/image1.png"/><Relationship Id="rId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theme" Target="../theme/theme19.xml"/><Relationship Id="rId1" Type="http://schemas.openxmlformats.org/officeDocument/2006/relationships/slideLayout" Target="../slideLayouts/slideLayout56.xml"/><Relationship Id="rId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Wellspect">
            <a:extLst>
              <a:ext uri="{FF2B5EF4-FFF2-40B4-BE49-F238E27FC236}">
                <a16:creationId xmlns:a16="http://schemas.microsoft.com/office/drawing/2014/main" id="{9D44FDAC-07C9-4888-8618-7FDEFF1ADA78}"/>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959529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25" r:id="rId4"/>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Light" panose="020F03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Font typeface="Calibri Light" panose="020F03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072535"/>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746971"/>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7" name="Smooth Curve">
            <a:extLst>
              <a:ext uri="{FF2B5EF4-FFF2-40B4-BE49-F238E27FC236}">
                <a16:creationId xmlns:a16="http://schemas.microsoft.com/office/drawing/2014/main" id="{94AD8C86-734D-4CC3-8AFE-EFA75A733E27}"/>
              </a:ext>
            </a:extLst>
          </p:cNvPr>
          <p:cNvSpPr>
            <a:spLocks/>
          </p:cNvSpPr>
          <p:nvPr userDrawn="1"/>
        </p:nvSpPr>
        <p:spPr bwMode="auto">
          <a:xfrm>
            <a:off x="214801" y="216000"/>
            <a:ext cx="11760266" cy="336550"/>
          </a:xfrm>
          <a:custGeom>
            <a:avLst/>
            <a:gdLst>
              <a:gd name="T0" fmla="*/ 2152 w 2152"/>
              <a:gd name="T1" fmla="*/ 0 h 104"/>
              <a:gd name="T2" fmla="*/ 104 w 2152"/>
              <a:gd name="T3" fmla="*/ 0 h 104"/>
              <a:gd name="T4" fmla="*/ 0 w 2152"/>
              <a:gd name="T5" fmla="*/ 104 h 104"/>
              <a:gd name="connsiteX0" fmla="*/ 17224 w 17224"/>
              <a:gd name="connsiteY0" fmla="*/ 0 h 10000"/>
              <a:gd name="connsiteX1" fmla="*/ 483 w 17224"/>
              <a:gd name="connsiteY1" fmla="*/ 0 h 10000"/>
              <a:gd name="connsiteX2" fmla="*/ 0 w 17224"/>
              <a:gd name="connsiteY2" fmla="*/ 10000 h 10000"/>
            </a:gdLst>
            <a:ahLst/>
            <a:cxnLst>
              <a:cxn ang="0">
                <a:pos x="connsiteX0" y="connsiteY0"/>
              </a:cxn>
              <a:cxn ang="0">
                <a:pos x="connsiteX1" y="connsiteY1"/>
              </a:cxn>
              <a:cxn ang="0">
                <a:pos x="connsiteX2" y="connsiteY2"/>
              </a:cxn>
            </a:cxnLst>
            <a:rect l="l" t="t" r="r" b="b"/>
            <a:pathLst>
              <a:path w="17224" h="10000">
                <a:moveTo>
                  <a:pt x="17224" y="0"/>
                </a:moveTo>
                <a:lnTo>
                  <a:pt x="483" y="0"/>
                </a:lnTo>
                <a:cubicBezTo>
                  <a:pt x="483" y="0"/>
                  <a:pt x="0" y="0"/>
                  <a:pt x="0" y="10000"/>
                </a:cubicBezTo>
              </a:path>
            </a:pathLst>
          </a:custGeom>
          <a:noFill/>
          <a:ln w="19050" cap="rnd">
            <a:solidFill>
              <a:schemeClr val="tx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Wellspect">
            <a:extLst>
              <a:ext uri="{FF2B5EF4-FFF2-40B4-BE49-F238E27FC236}">
                <a16:creationId xmlns:a16="http://schemas.microsoft.com/office/drawing/2014/main" id="{7713221E-6E72-488C-A20B-C6CF1C88823B}"/>
              </a:ext>
            </a:extLst>
          </p:cNvPr>
          <p:cNvSpPr>
            <a:spLocks noEditPoints="1"/>
          </p:cNvSpPr>
          <p:nvPr userDrawn="1"/>
        </p:nvSpPr>
        <p:spPr bwMode="auto">
          <a:xfrm>
            <a:off x="10528300" y="34808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09444315"/>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8" name="White Frame">
            <a:extLst>
              <a:ext uri="{FF2B5EF4-FFF2-40B4-BE49-F238E27FC236}">
                <a16:creationId xmlns:a16="http://schemas.microsoft.com/office/drawing/2014/main" id="{65426893-7305-4ED1-A165-914E33223E3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9" name="Lofric">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48233104"/>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EED54FE4-2EBD-47AD-B328-3C5CC8444C7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906886064"/>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620347675"/>
      </p:ext>
    </p:extLst>
  </p:cSld>
  <p:clrMap bg1="dk1" tx1="lt1" bg2="dk2" tx2="lt2" accent1="accent1" accent2="accent2" accent3="accent3" accent4="accent4" accent5="accent5" accent6="accent6" hlink="hlink" folHlink="folHlink"/>
  <p:sldLayoutIdLst>
    <p:sldLayoutId id="2147483706" r:id="rId1"/>
    <p:sldLayoutId id="2147483707" r:id="rId2"/>
    <p:sldLayoutId id="214748370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6" name="Violet gradient">
            <a:extLst>
              <a:ext uri="{FF2B5EF4-FFF2-40B4-BE49-F238E27FC236}">
                <a16:creationId xmlns:a16="http://schemas.microsoft.com/office/drawing/2014/main" id="{A888669E-0EE7-4815-9CBE-4AA30F72769F}"/>
              </a:ext>
            </a:extLst>
          </p:cNvPr>
          <p:cNvSpPr/>
          <p:nvPr userDrawn="1"/>
        </p:nvSpPr>
        <p:spPr>
          <a:xfrm>
            <a:off x="134112" y="565948"/>
            <a:ext cx="11972544" cy="6164035"/>
          </a:xfrm>
          <a:prstGeom prst="snipRoundRect">
            <a:avLst>
              <a:gd name="adj1" fmla="val 0"/>
              <a:gd name="adj2" fmla="val 0"/>
            </a:avLst>
          </a:prstGeom>
          <a:blipFill dpi="0" rotWithShape="1">
            <a:blip r:embed="rId5">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LoFric Elle">
            <a:extLst>
              <a:ext uri="{FF2B5EF4-FFF2-40B4-BE49-F238E27FC236}">
                <a16:creationId xmlns:a16="http://schemas.microsoft.com/office/drawing/2014/main" id="{15A31792-893F-474B-8DE6-261F4ABE26C8}"/>
              </a:ext>
            </a:extLst>
          </p:cNvPr>
          <p:cNvGrpSpPr>
            <a:grpSpLocks noChangeAspect="1"/>
          </p:cNvGrpSpPr>
          <p:nvPr userDrawn="1"/>
        </p:nvGrpSpPr>
        <p:grpSpPr bwMode="auto">
          <a:xfrm>
            <a:off x="9975811" y="6146006"/>
            <a:ext cx="1890753" cy="336424"/>
            <a:chOff x="3477" y="2095"/>
            <a:chExt cx="725" cy="129"/>
          </a:xfrm>
        </p:grpSpPr>
        <p:sp>
          <p:nvSpPr>
            <p:cNvPr id="23" name="AutoShape 3">
              <a:extLst>
                <a:ext uri="{FF2B5EF4-FFF2-40B4-BE49-F238E27FC236}">
                  <a16:creationId xmlns:a16="http://schemas.microsoft.com/office/drawing/2014/main" id="{E0276B6C-DA72-4483-BE14-E9320E9EA692}"/>
                </a:ext>
              </a:extLst>
            </p:cNvPr>
            <p:cNvSpPr>
              <a:spLocks noChangeAspect="1" noChangeArrowheads="1" noTextEdit="1"/>
            </p:cNvSpPr>
            <p:nvPr userDrawn="1"/>
          </p:nvSpPr>
          <p:spPr bwMode="auto">
            <a:xfrm>
              <a:off x="3479" y="2096"/>
              <a:ext cx="722" cy="12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24" name="Freeform 5">
              <a:extLst>
                <a:ext uri="{FF2B5EF4-FFF2-40B4-BE49-F238E27FC236}">
                  <a16:creationId xmlns:a16="http://schemas.microsoft.com/office/drawing/2014/main" id="{B41C9196-829D-4E4F-88C9-1A1EED072974}"/>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6">
              <a:extLst>
                <a:ext uri="{FF2B5EF4-FFF2-40B4-BE49-F238E27FC236}">
                  <a16:creationId xmlns:a16="http://schemas.microsoft.com/office/drawing/2014/main" id="{CCE3BA81-8F5B-4AEF-9040-16D5853FDC7C}"/>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7">
              <a:extLst>
                <a:ext uri="{FF2B5EF4-FFF2-40B4-BE49-F238E27FC236}">
                  <a16:creationId xmlns:a16="http://schemas.microsoft.com/office/drawing/2014/main" id="{FF0D9846-175D-4A4D-85A9-8F7993176E1A}"/>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8">
              <a:extLst>
                <a:ext uri="{FF2B5EF4-FFF2-40B4-BE49-F238E27FC236}">
                  <a16:creationId xmlns:a16="http://schemas.microsoft.com/office/drawing/2014/main" id="{45F5983D-24CD-4A9E-B47D-89B55E62575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9">
              <a:extLst>
                <a:ext uri="{FF2B5EF4-FFF2-40B4-BE49-F238E27FC236}">
                  <a16:creationId xmlns:a16="http://schemas.microsoft.com/office/drawing/2014/main" id="{E17AB772-0331-434A-ADE5-0AF65FA1DF6B}"/>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0">
              <a:extLst>
                <a:ext uri="{FF2B5EF4-FFF2-40B4-BE49-F238E27FC236}">
                  <a16:creationId xmlns:a16="http://schemas.microsoft.com/office/drawing/2014/main" id="{8328FA0F-1ACA-4DEA-9DF9-EAF52B7D07F6}"/>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11" name="White Frame">
            <a:extLst>
              <a:ext uri="{FF2B5EF4-FFF2-40B4-BE49-F238E27FC236}">
                <a16:creationId xmlns:a16="http://schemas.microsoft.com/office/drawing/2014/main" id="{5E0290FB-9A2F-474A-BBF0-C13E21638AF5}"/>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4134362254"/>
      </p:ext>
    </p:extLst>
  </p:cSld>
  <p:clrMap bg1="dk1" tx1="lt1" bg2="dk2" tx2="lt2" accent1="accent1" accent2="accent2" accent3="accent3" accent4="accent4" accent5="accent5" accent6="accent6" hlink="hlink" folHlink="folHlink"/>
  <p:sldLayoutIdLst>
    <p:sldLayoutId id="2147483747" r:id="rId1"/>
    <p:sldLayoutId id="2147483748" r:id="rId2"/>
    <p:sldLayoutId id="2147483749"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11" name="White Frame">
            <a:extLst>
              <a:ext uri="{FF2B5EF4-FFF2-40B4-BE49-F238E27FC236}">
                <a16:creationId xmlns:a16="http://schemas.microsoft.com/office/drawing/2014/main" id="{7843285F-0DD3-4191-B086-35A68CA43A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51013374"/>
      </p:ext>
    </p:extLst>
  </p:cSld>
  <p:clrMap bg1="dk1" tx1="lt1" bg2="dk2" tx2="lt2" accent1="accent1" accent2="accent2" accent3="accent3" accent4="accent4" accent5="accent5" accent6="accent6" hlink="hlink" folHlink="folHlink"/>
  <p:sldLayoutIdLst>
    <p:sldLayoutId id="2147483710" r:id="rId1"/>
    <p:sldLayoutId id="2147483711" r:id="rId2"/>
    <p:sldLayoutId id="214748371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BA472455-EDD4-4D89-A8BA-B172FD7D984D}"/>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923116092"/>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11" name="White Frame">
            <a:extLst>
              <a:ext uri="{FF2B5EF4-FFF2-40B4-BE49-F238E27FC236}">
                <a16:creationId xmlns:a16="http://schemas.microsoft.com/office/drawing/2014/main" id="{588082D1-0FE1-41F9-A472-79CDABEB8F2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64339095"/>
      </p:ext>
    </p:extLst>
  </p:cSld>
  <p:clrMap bg1="dk1" tx1="lt1" bg2="dk2" tx2="lt2" accent1="accent1" accent2="accent2" accent3="accent3" accent4="accent4" accent5="accent5" accent6="accent6" hlink="hlink" folHlink="folHlink"/>
  <p:sldLayoutIdLst>
    <p:sldLayoutId id="2147483718" r:id="rId1"/>
    <p:sldLayoutId id="2147483719" r:id="rId2"/>
    <p:sldLayoutId id="214748372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14" name="White Frame">
            <a:extLst>
              <a:ext uri="{FF2B5EF4-FFF2-40B4-BE49-F238E27FC236}">
                <a16:creationId xmlns:a16="http://schemas.microsoft.com/office/drawing/2014/main" id="{DB162BB3-7193-4D28-9E28-412CA9AA57A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bg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542999098"/>
      </p:ext>
    </p:extLst>
  </p:cSld>
  <p:clrMap bg1="dk1" tx1="lt1" bg2="dk2" tx2="lt2" accent1="accent1" accent2="accent2" accent3="accent3" accent4="accent4" accent5="accent5" accent6="accent6" hlink="hlink" folHlink="folHlink"/>
  <p:sldLayoutIdLst>
    <p:sldLayoutId id="2147483722" r:id="rId1"/>
    <p:sldLayoutId id="2147483723" r:id="rId2"/>
    <p:sldLayoutId id="214748372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22364424"/>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7" name="White Frame">
            <a:extLst>
              <a:ext uri="{FF2B5EF4-FFF2-40B4-BE49-F238E27FC236}">
                <a16:creationId xmlns:a16="http://schemas.microsoft.com/office/drawing/2014/main" id="{139FB7F4-FAF5-4AF5-B254-78188C9E1CC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19" name="LoFric Logo">
            <a:extLst>
              <a:ext uri="{FF2B5EF4-FFF2-40B4-BE49-F238E27FC236}">
                <a16:creationId xmlns:a16="http://schemas.microsoft.com/office/drawing/2014/main" id="{A710B2A7-FB73-4E4D-A0CB-815636CD8F3B}"/>
              </a:ext>
            </a:extLst>
          </p:cNvPr>
          <p:cNvSpPr>
            <a:spLocks noEditPoints="1"/>
          </p:cNvSpPr>
          <p:nvPr userDrawn="1"/>
        </p:nvSpPr>
        <p:spPr bwMode="auto">
          <a:xfrm>
            <a:off x="10587039" y="6144614"/>
            <a:ext cx="1279525"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245610977"/>
      </p:ext>
    </p:extLst>
  </p:cSld>
  <p:clrMap bg1="lt1" tx1="dk1" bg2="lt2" tx2="dk2" accent1="accent1" accent2="accent2" accent3="accent3" accent4="accent4" accent5="accent5" accent6="accent6" hlink="hlink" folHlink="folHlink"/>
  <p:sldLayoutIdLst>
    <p:sldLayoutId id="2147483670" r:id="rId1"/>
    <p:sldLayoutId id="2147483751" r:id="rId2"/>
    <p:sldLayoutId id="214748367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7" name="Lofric Origo">
            <a:extLst>
              <a:ext uri="{FF2B5EF4-FFF2-40B4-BE49-F238E27FC236}">
                <a16:creationId xmlns:a16="http://schemas.microsoft.com/office/drawing/2014/main" id="{1B11690B-0DFD-4A97-BE64-EAA45D0FB22F}"/>
              </a:ext>
            </a:extLst>
          </p:cNvPr>
          <p:cNvGrpSpPr/>
          <p:nvPr userDrawn="1"/>
        </p:nvGrpSpPr>
        <p:grpSpPr>
          <a:xfrm>
            <a:off x="9715502" y="6146800"/>
            <a:ext cx="2151062" cy="384175"/>
            <a:chOff x="3941763" y="-757238"/>
            <a:chExt cx="2151062" cy="384175"/>
          </a:xfrm>
        </p:grpSpPr>
        <p:sp>
          <p:nvSpPr>
            <p:cNvPr id="14" name="Freeform 5">
              <a:extLst>
                <a:ext uri="{FF2B5EF4-FFF2-40B4-BE49-F238E27FC236}">
                  <a16:creationId xmlns:a16="http://schemas.microsoft.com/office/drawing/2014/main" id="{ADCE294F-FAD1-43C7-8EF6-B13B3B0B50DA}"/>
                </a:ext>
              </a:extLst>
            </p:cNvPr>
            <p:cNvSpPr>
              <a:spLocks noEditPoints="1"/>
            </p:cNvSpPr>
            <p:nvPr userDrawn="1"/>
          </p:nvSpPr>
          <p:spPr bwMode="auto">
            <a:xfrm>
              <a:off x="5243513" y="-669926"/>
              <a:ext cx="849312" cy="296863"/>
            </a:xfrm>
            <a:custGeom>
              <a:avLst/>
              <a:gdLst>
                <a:gd name="T0" fmla="*/ 252 w 267"/>
                <a:gd name="T1" fmla="*/ 6 h 91"/>
                <a:gd name="T2" fmla="*/ 240 w 267"/>
                <a:gd name="T3" fmla="*/ 4 h 91"/>
                <a:gd name="T4" fmla="*/ 245 w 267"/>
                <a:gd name="T5" fmla="*/ 6 h 91"/>
                <a:gd name="T6" fmla="*/ 247 w 267"/>
                <a:gd name="T7" fmla="*/ 18 h 91"/>
                <a:gd name="T8" fmla="*/ 267 w 267"/>
                <a:gd name="T9" fmla="*/ 4 h 91"/>
                <a:gd name="T10" fmla="*/ 260 w 267"/>
                <a:gd name="T11" fmla="*/ 15 h 91"/>
                <a:gd name="T12" fmla="*/ 253 w 267"/>
                <a:gd name="T13" fmla="*/ 4 h 91"/>
                <a:gd name="T14" fmla="*/ 255 w 267"/>
                <a:gd name="T15" fmla="*/ 18 h 91"/>
                <a:gd name="T16" fmla="*/ 255 w 267"/>
                <a:gd name="T17" fmla="*/ 6 h 91"/>
                <a:gd name="T18" fmla="*/ 259 w 267"/>
                <a:gd name="T19" fmla="*/ 18 h 91"/>
                <a:gd name="T20" fmla="*/ 264 w 267"/>
                <a:gd name="T21" fmla="*/ 9 h 91"/>
                <a:gd name="T22" fmla="*/ 265 w 267"/>
                <a:gd name="T23" fmla="*/ 9 h 91"/>
                <a:gd name="T24" fmla="*/ 267 w 267"/>
                <a:gd name="T25" fmla="*/ 18 h 91"/>
                <a:gd name="T26" fmla="*/ 215 w 267"/>
                <a:gd name="T27" fmla="*/ 66 h 91"/>
                <a:gd name="T28" fmla="*/ 200 w 267"/>
                <a:gd name="T29" fmla="*/ 47 h 91"/>
                <a:gd name="T30" fmla="*/ 215 w 267"/>
                <a:gd name="T31" fmla="*/ 27 h 91"/>
                <a:gd name="T32" fmla="*/ 227 w 267"/>
                <a:gd name="T33" fmla="*/ 61 h 91"/>
                <a:gd name="T34" fmla="*/ 241 w 267"/>
                <a:gd name="T35" fmla="*/ 46 h 91"/>
                <a:gd name="T36" fmla="*/ 197 w 267"/>
                <a:gd name="T37" fmla="*/ 27 h 91"/>
                <a:gd name="T38" fmla="*/ 197 w 267"/>
                <a:gd name="T39" fmla="*/ 67 h 91"/>
                <a:gd name="T40" fmla="*/ 234 w 267"/>
                <a:gd name="T41" fmla="*/ 66 h 91"/>
                <a:gd name="T42" fmla="*/ 171 w 267"/>
                <a:gd name="T43" fmla="*/ 44 h 91"/>
                <a:gd name="T44" fmla="*/ 157 w 267"/>
                <a:gd name="T45" fmla="*/ 63 h 91"/>
                <a:gd name="T46" fmla="*/ 144 w 267"/>
                <a:gd name="T47" fmla="*/ 45 h 91"/>
                <a:gd name="T48" fmla="*/ 158 w 267"/>
                <a:gd name="T49" fmla="*/ 27 h 91"/>
                <a:gd name="T50" fmla="*/ 180 w 267"/>
                <a:gd name="T51" fmla="*/ 23 h 91"/>
                <a:gd name="T52" fmla="*/ 172 w 267"/>
                <a:gd name="T53" fmla="*/ 21 h 91"/>
                <a:gd name="T54" fmla="*/ 165 w 267"/>
                <a:gd name="T55" fmla="*/ 21 h 91"/>
                <a:gd name="T56" fmla="*/ 135 w 267"/>
                <a:gd name="T57" fmla="*/ 35 h 91"/>
                <a:gd name="T58" fmla="*/ 156 w 267"/>
                <a:gd name="T59" fmla="*/ 71 h 91"/>
                <a:gd name="T60" fmla="*/ 171 w 267"/>
                <a:gd name="T61" fmla="*/ 69 h 91"/>
                <a:gd name="T62" fmla="*/ 149 w 267"/>
                <a:gd name="T63" fmla="*/ 81 h 91"/>
                <a:gd name="T64" fmla="*/ 142 w 267"/>
                <a:gd name="T65" fmla="*/ 73 h 91"/>
                <a:gd name="T66" fmla="*/ 143 w 267"/>
                <a:gd name="T67" fmla="*/ 87 h 91"/>
                <a:gd name="T68" fmla="*/ 174 w 267"/>
                <a:gd name="T69" fmla="*/ 86 h 91"/>
                <a:gd name="T70" fmla="*/ 180 w 267"/>
                <a:gd name="T71" fmla="*/ 23 h 91"/>
                <a:gd name="T72" fmla="*/ 119 w 267"/>
                <a:gd name="T73" fmla="*/ 12 h 91"/>
                <a:gd name="T74" fmla="*/ 119 w 267"/>
                <a:gd name="T75" fmla="*/ 0 h 91"/>
                <a:gd name="T76" fmla="*/ 123 w 267"/>
                <a:gd name="T77" fmla="*/ 24 h 91"/>
                <a:gd name="T78" fmla="*/ 114 w 267"/>
                <a:gd name="T79" fmla="*/ 24 h 91"/>
                <a:gd name="T80" fmla="*/ 119 w 267"/>
                <a:gd name="T81" fmla="*/ 73 h 91"/>
                <a:gd name="T82" fmla="*/ 123 w 267"/>
                <a:gd name="T83" fmla="*/ 69 h 91"/>
                <a:gd name="T84" fmla="*/ 88 w 267"/>
                <a:gd name="T85" fmla="*/ 24 h 91"/>
                <a:gd name="T86" fmla="*/ 79 w 267"/>
                <a:gd name="T87" fmla="*/ 24 h 91"/>
                <a:gd name="T88" fmla="*/ 84 w 267"/>
                <a:gd name="T89" fmla="*/ 73 h 91"/>
                <a:gd name="T90" fmla="*/ 88 w 267"/>
                <a:gd name="T91" fmla="*/ 49 h 91"/>
                <a:gd name="T92" fmla="*/ 103 w 267"/>
                <a:gd name="T93" fmla="*/ 28 h 91"/>
                <a:gd name="T94" fmla="*/ 102 w 267"/>
                <a:gd name="T95" fmla="*/ 19 h 91"/>
                <a:gd name="T96" fmla="*/ 88 w 267"/>
                <a:gd name="T97" fmla="*/ 24 h 91"/>
                <a:gd name="T98" fmla="*/ 34 w 267"/>
                <a:gd name="T99" fmla="*/ 65 h 91"/>
                <a:gd name="T100" fmla="*/ 34 w 267"/>
                <a:gd name="T101" fmla="*/ 8 h 91"/>
                <a:gd name="T102" fmla="*/ 34 w 267"/>
                <a:gd name="T103" fmla="*/ 0 h 91"/>
                <a:gd name="T104" fmla="*/ 34 w 267"/>
                <a:gd name="T105" fmla="*/ 74 h 91"/>
                <a:gd name="T106" fmla="*/ 68 w 267"/>
                <a:gd name="T107" fmla="*/ 36 h 91"/>
                <a:gd name="T108" fmla="*/ 34 w 267"/>
                <a:gd name="T109" fmla="*/ 0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7" h="91">
                  <a:moveTo>
                    <a:pt x="247" y="6"/>
                  </a:moveTo>
                  <a:cubicBezTo>
                    <a:pt x="252" y="6"/>
                    <a:pt x="252" y="6"/>
                    <a:pt x="252" y="6"/>
                  </a:cubicBezTo>
                  <a:cubicBezTo>
                    <a:pt x="252" y="4"/>
                    <a:pt x="252" y="4"/>
                    <a:pt x="252" y="4"/>
                  </a:cubicBezTo>
                  <a:cubicBezTo>
                    <a:pt x="240" y="4"/>
                    <a:pt x="240" y="4"/>
                    <a:pt x="240" y="4"/>
                  </a:cubicBezTo>
                  <a:cubicBezTo>
                    <a:pt x="240" y="6"/>
                    <a:pt x="240" y="6"/>
                    <a:pt x="240" y="6"/>
                  </a:cubicBezTo>
                  <a:cubicBezTo>
                    <a:pt x="245" y="6"/>
                    <a:pt x="245" y="6"/>
                    <a:pt x="245" y="6"/>
                  </a:cubicBezTo>
                  <a:cubicBezTo>
                    <a:pt x="245" y="18"/>
                    <a:pt x="245" y="18"/>
                    <a:pt x="245" y="18"/>
                  </a:cubicBezTo>
                  <a:cubicBezTo>
                    <a:pt x="247" y="18"/>
                    <a:pt x="247" y="18"/>
                    <a:pt x="247" y="18"/>
                  </a:cubicBezTo>
                  <a:lnTo>
                    <a:pt x="247" y="6"/>
                  </a:lnTo>
                  <a:close/>
                  <a:moveTo>
                    <a:pt x="267" y="4"/>
                  </a:moveTo>
                  <a:cubicBezTo>
                    <a:pt x="264" y="4"/>
                    <a:pt x="264" y="4"/>
                    <a:pt x="264" y="4"/>
                  </a:cubicBezTo>
                  <a:cubicBezTo>
                    <a:pt x="260" y="15"/>
                    <a:pt x="260" y="15"/>
                    <a:pt x="260" y="15"/>
                  </a:cubicBezTo>
                  <a:cubicBezTo>
                    <a:pt x="256" y="4"/>
                    <a:pt x="256" y="4"/>
                    <a:pt x="256" y="4"/>
                  </a:cubicBezTo>
                  <a:cubicBezTo>
                    <a:pt x="253" y="4"/>
                    <a:pt x="253" y="4"/>
                    <a:pt x="253" y="4"/>
                  </a:cubicBezTo>
                  <a:cubicBezTo>
                    <a:pt x="253" y="18"/>
                    <a:pt x="253" y="18"/>
                    <a:pt x="253" y="18"/>
                  </a:cubicBezTo>
                  <a:cubicBezTo>
                    <a:pt x="255" y="18"/>
                    <a:pt x="255" y="18"/>
                    <a:pt x="255" y="18"/>
                  </a:cubicBezTo>
                  <a:cubicBezTo>
                    <a:pt x="255" y="9"/>
                    <a:pt x="255" y="9"/>
                    <a:pt x="255" y="9"/>
                  </a:cubicBezTo>
                  <a:cubicBezTo>
                    <a:pt x="255" y="9"/>
                    <a:pt x="255" y="7"/>
                    <a:pt x="255" y="6"/>
                  </a:cubicBezTo>
                  <a:cubicBezTo>
                    <a:pt x="256" y="8"/>
                    <a:pt x="256" y="8"/>
                    <a:pt x="256" y="9"/>
                  </a:cubicBezTo>
                  <a:cubicBezTo>
                    <a:pt x="259" y="18"/>
                    <a:pt x="259" y="18"/>
                    <a:pt x="259" y="18"/>
                  </a:cubicBezTo>
                  <a:cubicBezTo>
                    <a:pt x="261" y="18"/>
                    <a:pt x="261" y="18"/>
                    <a:pt x="261" y="18"/>
                  </a:cubicBezTo>
                  <a:cubicBezTo>
                    <a:pt x="264" y="9"/>
                    <a:pt x="264" y="9"/>
                    <a:pt x="264" y="9"/>
                  </a:cubicBezTo>
                  <a:cubicBezTo>
                    <a:pt x="265" y="7"/>
                    <a:pt x="265" y="7"/>
                    <a:pt x="265" y="6"/>
                  </a:cubicBezTo>
                  <a:cubicBezTo>
                    <a:pt x="265" y="7"/>
                    <a:pt x="265" y="8"/>
                    <a:pt x="265" y="9"/>
                  </a:cubicBezTo>
                  <a:cubicBezTo>
                    <a:pt x="265" y="18"/>
                    <a:pt x="265" y="18"/>
                    <a:pt x="265" y="18"/>
                  </a:cubicBezTo>
                  <a:cubicBezTo>
                    <a:pt x="267" y="18"/>
                    <a:pt x="267" y="18"/>
                    <a:pt x="267" y="18"/>
                  </a:cubicBezTo>
                  <a:lnTo>
                    <a:pt x="267" y="4"/>
                  </a:lnTo>
                  <a:close/>
                  <a:moveTo>
                    <a:pt x="215" y="66"/>
                  </a:moveTo>
                  <a:cubicBezTo>
                    <a:pt x="210" y="66"/>
                    <a:pt x="206" y="64"/>
                    <a:pt x="204" y="61"/>
                  </a:cubicBezTo>
                  <a:cubicBezTo>
                    <a:pt x="201" y="57"/>
                    <a:pt x="200" y="52"/>
                    <a:pt x="200" y="47"/>
                  </a:cubicBezTo>
                  <a:cubicBezTo>
                    <a:pt x="200" y="42"/>
                    <a:pt x="201" y="36"/>
                    <a:pt x="203" y="33"/>
                  </a:cubicBezTo>
                  <a:cubicBezTo>
                    <a:pt x="207" y="27"/>
                    <a:pt x="213" y="27"/>
                    <a:pt x="215" y="27"/>
                  </a:cubicBezTo>
                  <a:cubicBezTo>
                    <a:pt x="228" y="27"/>
                    <a:pt x="231" y="37"/>
                    <a:pt x="231" y="47"/>
                  </a:cubicBezTo>
                  <a:cubicBezTo>
                    <a:pt x="231" y="50"/>
                    <a:pt x="231" y="56"/>
                    <a:pt x="227" y="61"/>
                  </a:cubicBezTo>
                  <a:cubicBezTo>
                    <a:pt x="225" y="65"/>
                    <a:pt x="220" y="66"/>
                    <a:pt x="215" y="66"/>
                  </a:cubicBezTo>
                  <a:moveTo>
                    <a:pt x="241" y="46"/>
                  </a:moveTo>
                  <a:cubicBezTo>
                    <a:pt x="241" y="29"/>
                    <a:pt x="231" y="19"/>
                    <a:pt x="216" y="19"/>
                  </a:cubicBezTo>
                  <a:cubicBezTo>
                    <a:pt x="211" y="19"/>
                    <a:pt x="203" y="20"/>
                    <a:pt x="197" y="27"/>
                  </a:cubicBezTo>
                  <a:cubicBezTo>
                    <a:pt x="191" y="33"/>
                    <a:pt x="190" y="42"/>
                    <a:pt x="190" y="47"/>
                  </a:cubicBezTo>
                  <a:cubicBezTo>
                    <a:pt x="190" y="50"/>
                    <a:pt x="190" y="60"/>
                    <a:pt x="197" y="67"/>
                  </a:cubicBezTo>
                  <a:cubicBezTo>
                    <a:pt x="203" y="73"/>
                    <a:pt x="210" y="74"/>
                    <a:pt x="215" y="74"/>
                  </a:cubicBezTo>
                  <a:cubicBezTo>
                    <a:pt x="220" y="74"/>
                    <a:pt x="228" y="73"/>
                    <a:pt x="234" y="66"/>
                  </a:cubicBezTo>
                  <a:cubicBezTo>
                    <a:pt x="240" y="60"/>
                    <a:pt x="241" y="51"/>
                    <a:pt x="241" y="46"/>
                  </a:cubicBezTo>
                  <a:moveTo>
                    <a:pt x="171" y="44"/>
                  </a:moveTo>
                  <a:cubicBezTo>
                    <a:pt x="171" y="47"/>
                    <a:pt x="171" y="53"/>
                    <a:pt x="168" y="57"/>
                  </a:cubicBezTo>
                  <a:cubicBezTo>
                    <a:pt x="166" y="61"/>
                    <a:pt x="162" y="63"/>
                    <a:pt x="157" y="63"/>
                  </a:cubicBezTo>
                  <a:cubicBezTo>
                    <a:pt x="152" y="63"/>
                    <a:pt x="149" y="61"/>
                    <a:pt x="147" y="58"/>
                  </a:cubicBezTo>
                  <a:cubicBezTo>
                    <a:pt x="144" y="55"/>
                    <a:pt x="144" y="50"/>
                    <a:pt x="144" y="45"/>
                  </a:cubicBezTo>
                  <a:cubicBezTo>
                    <a:pt x="144" y="41"/>
                    <a:pt x="144" y="36"/>
                    <a:pt x="147" y="33"/>
                  </a:cubicBezTo>
                  <a:cubicBezTo>
                    <a:pt x="150" y="28"/>
                    <a:pt x="154" y="27"/>
                    <a:pt x="158" y="27"/>
                  </a:cubicBezTo>
                  <a:cubicBezTo>
                    <a:pt x="171" y="27"/>
                    <a:pt x="171" y="42"/>
                    <a:pt x="171" y="44"/>
                  </a:cubicBezTo>
                  <a:moveTo>
                    <a:pt x="180" y="23"/>
                  </a:moveTo>
                  <a:cubicBezTo>
                    <a:pt x="180" y="22"/>
                    <a:pt x="179" y="20"/>
                    <a:pt x="176" y="20"/>
                  </a:cubicBezTo>
                  <a:cubicBezTo>
                    <a:pt x="173" y="20"/>
                    <a:pt x="172" y="21"/>
                    <a:pt x="172" y="21"/>
                  </a:cubicBezTo>
                  <a:cubicBezTo>
                    <a:pt x="172" y="22"/>
                    <a:pt x="172" y="23"/>
                    <a:pt x="172" y="26"/>
                  </a:cubicBezTo>
                  <a:cubicBezTo>
                    <a:pt x="170" y="24"/>
                    <a:pt x="169" y="22"/>
                    <a:pt x="165" y="21"/>
                  </a:cubicBezTo>
                  <a:cubicBezTo>
                    <a:pt x="163" y="20"/>
                    <a:pt x="161" y="19"/>
                    <a:pt x="157" y="19"/>
                  </a:cubicBezTo>
                  <a:cubicBezTo>
                    <a:pt x="146" y="19"/>
                    <a:pt x="138" y="25"/>
                    <a:pt x="135" y="35"/>
                  </a:cubicBezTo>
                  <a:cubicBezTo>
                    <a:pt x="134" y="39"/>
                    <a:pt x="134" y="42"/>
                    <a:pt x="134" y="46"/>
                  </a:cubicBezTo>
                  <a:cubicBezTo>
                    <a:pt x="134" y="59"/>
                    <a:pt x="140" y="71"/>
                    <a:pt x="156" y="71"/>
                  </a:cubicBezTo>
                  <a:cubicBezTo>
                    <a:pt x="165" y="71"/>
                    <a:pt x="169" y="67"/>
                    <a:pt x="171" y="64"/>
                  </a:cubicBezTo>
                  <a:cubicBezTo>
                    <a:pt x="171" y="69"/>
                    <a:pt x="171" y="69"/>
                    <a:pt x="171" y="69"/>
                  </a:cubicBezTo>
                  <a:cubicBezTo>
                    <a:pt x="171" y="76"/>
                    <a:pt x="170" y="83"/>
                    <a:pt x="158" y="83"/>
                  </a:cubicBezTo>
                  <a:cubicBezTo>
                    <a:pt x="156" y="83"/>
                    <a:pt x="151" y="83"/>
                    <a:pt x="149" y="81"/>
                  </a:cubicBezTo>
                  <a:cubicBezTo>
                    <a:pt x="148" y="80"/>
                    <a:pt x="147" y="79"/>
                    <a:pt x="147" y="77"/>
                  </a:cubicBezTo>
                  <a:cubicBezTo>
                    <a:pt x="146" y="75"/>
                    <a:pt x="145" y="73"/>
                    <a:pt x="142" y="73"/>
                  </a:cubicBezTo>
                  <a:cubicBezTo>
                    <a:pt x="139" y="73"/>
                    <a:pt x="137" y="75"/>
                    <a:pt x="137" y="78"/>
                  </a:cubicBezTo>
                  <a:cubicBezTo>
                    <a:pt x="137" y="80"/>
                    <a:pt x="139" y="85"/>
                    <a:pt x="143" y="87"/>
                  </a:cubicBezTo>
                  <a:cubicBezTo>
                    <a:pt x="146" y="90"/>
                    <a:pt x="152" y="91"/>
                    <a:pt x="158" y="91"/>
                  </a:cubicBezTo>
                  <a:cubicBezTo>
                    <a:pt x="165" y="91"/>
                    <a:pt x="171" y="90"/>
                    <a:pt x="174" y="86"/>
                  </a:cubicBezTo>
                  <a:cubicBezTo>
                    <a:pt x="178" y="82"/>
                    <a:pt x="180" y="77"/>
                    <a:pt x="180" y="66"/>
                  </a:cubicBezTo>
                  <a:lnTo>
                    <a:pt x="180" y="23"/>
                  </a:lnTo>
                  <a:close/>
                  <a:moveTo>
                    <a:pt x="113" y="6"/>
                  </a:moveTo>
                  <a:cubicBezTo>
                    <a:pt x="113" y="9"/>
                    <a:pt x="115" y="12"/>
                    <a:pt x="119" y="12"/>
                  </a:cubicBezTo>
                  <a:cubicBezTo>
                    <a:pt x="122" y="12"/>
                    <a:pt x="124" y="10"/>
                    <a:pt x="124" y="6"/>
                  </a:cubicBezTo>
                  <a:cubicBezTo>
                    <a:pt x="124" y="2"/>
                    <a:pt x="122" y="0"/>
                    <a:pt x="119" y="0"/>
                  </a:cubicBezTo>
                  <a:cubicBezTo>
                    <a:pt x="116" y="0"/>
                    <a:pt x="113" y="2"/>
                    <a:pt x="113" y="6"/>
                  </a:cubicBezTo>
                  <a:moveTo>
                    <a:pt x="123" y="24"/>
                  </a:moveTo>
                  <a:cubicBezTo>
                    <a:pt x="123" y="23"/>
                    <a:pt x="123" y="19"/>
                    <a:pt x="119" y="19"/>
                  </a:cubicBezTo>
                  <a:cubicBezTo>
                    <a:pt x="115" y="19"/>
                    <a:pt x="114" y="23"/>
                    <a:pt x="114" y="24"/>
                  </a:cubicBezTo>
                  <a:cubicBezTo>
                    <a:pt x="114" y="69"/>
                    <a:pt x="114" y="69"/>
                    <a:pt x="114" y="69"/>
                  </a:cubicBezTo>
                  <a:cubicBezTo>
                    <a:pt x="114" y="72"/>
                    <a:pt x="116" y="73"/>
                    <a:pt x="119" y="73"/>
                  </a:cubicBezTo>
                  <a:cubicBezTo>
                    <a:pt x="121" y="73"/>
                    <a:pt x="123" y="72"/>
                    <a:pt x="123" y="71"/>
                  </a:cubicBezTo>
                  <a:cubicBezTo>
                    <a:pt x="123" y="71"/>
                    <a:pt x="123" y="70"/>
                    <a:pt x="123" y="69"/>
                  </a:cubicBezTo>
                  <a:lnTo>
                    <a:pt x="123" y="24"/>
                  </a:lnTo>
                  <a:close/>
                  <a:moveTo>
                    <a:pt x="88" y="24"/>
                  </a:moveTo>
                  <a:cubicBezTo>
                    <a:pt x="88" y="22"/>
                    <a:pt x="88" y="19"/>
                    <a:pt x="84" y="19"/>
                  </a:cubicBezTo>
                  <a:cubicBezTo>
                    <a:pt x="80" y="19"/>
                    <a:pt x="79" y="22"/>
                    <a:pt x="79" y="24"/>
                  </a:cubicBezTo>
                  <a:cubicBezTo>
                    <a:pt x="79" y="69"/>
                    <a:pt x="79" y="69"/>
                    <a:pt x="79" y="69"/>
                  </a:cubicBezTo>
                  <a:cubicBezTo>
                    <a:pt x="79" y="71"/>
                    <a:pt x="80" y="73"/>
                    <a:pt x="84" y="73"/>
                  </a:cubicBezTo>
                  <a:cubicBezTo>
                    <a:pt x="88" y="73"/>
                    <a:pt x="88" y="71"/>
                    <a:pt x="88" y="69"/>
                  </a:cubicBezTo>
                  <a:cubicBezTo>
                    <a:pt x="88" y="49"/>
                    <a:pt x="88" y="49"/>
                    <a:pt x="88" y="49"/>
                  </a:cubicBezTo>
                  <a:cubicBezTo>
                    <a:pt x="88" y="43"/>
                    <a:pt x="88" y="36"/>
                    <a:pt x="95" y="31"/>
                  </a:cubicBezTo>
                  <a:cubicBezTo>
                    <a:pt x="98" y="29"/>
                    <a:pt x="101" y="29"/>
                    <a:pt x="103" y="28"/>
                  </a:cubicBezTo>
                  <a:cubicBezTo>
                    <a:pt x="105" y="28"/>
                    <a:pt x="107" y="28"/>
                    <a:pt x="107" y="24"/>
                  </a:cubicBezTo>
                  <a:cubicBezTo>
                    <a:pt x="107" y="19"/>
                    <a:pt x="103" y="19"/>
                    <a:pt x="102" y="19"/>
                  </a:cubicBezTo>
                  <a:cubicBezTo>
                    <a:pt x="96" y="19"/>
                    <a:pt x="90" y="23"/>
                    <a:pt x="88" y="29"/>
                  </a:cubicBezTo>
                  <a:lnTo>
                    <a:pt x="88" y="24"/>
                  </a:lnTo>
                  <a:close/>
                  <a:moveTo>
                    <a:pt x="58" y="36"/>
                  </a:moveTo>
                  <a:cubicBezTo>
                    <a:pt x="58" y="49"/>
                    <a:pt x="52" y="65"/>
                    <a:pt x="34" y="65"/>
                  </a:cubicBezTo>
                  <a:cubicBezTo>
                    <a:pt x="20" y="65"/>
                    <a:pt x="10" y="55"/>
                    <a:pt x="10" y="36"/>
                  </a:cubicBezTo>
                  <a:cubicBezTo>
                    <a:pt x="10" y="19"/>
                    <a:pt x="20" y="8"/>
                    <a:pt x="34" y="8"/>
                  </a:cubicBezTo>
                  <a:cubicBezTo>
                    <a:pt x="47" y="8"/>
                    <a:pt x="58" y="18"/>
                    <a:pt x="58" y="36"/>
                  </a:cubicBezTo>
                  <a:moveTo>
                    <a:pt x="34" y="0"/>
                  </a:moveTo>
                  <a:cubicBezTo>
                    <a:pt x="15" y="0"/>
                    <a:pt x="0" y="13"/>
                    <a:pt x="0" y="37"/>
                  </a:cubicBezTo>
                  <a:cubicBezTo>
                    <a:pt x="0" y="61"/>
                    <a:pt x="15" y="74"/>
                    <a:pt x="34" y="74"/>
                  </a:cubicBezTo>
                  <a:cubicBezTo>
                    <a:pt x="52" y="74"/>
                    <a:pt x="64" y="62"/>
                    <a:pt x="67" y="47"/>
                  </a:cubicBezTo>
                  <a:cubicBezTo>
                    <a:pt x="68" y="43"/>
                    <a:pt x="68" y="40"/>
                    <a:pt x="68" y="36"/>
                  </a:cubicBezTo>
                  <a:cubicBezTo>
                    <a:pt x="68" y="30"/>
                    <a:pt x="67" y="13"/>
                    <a:pt x="52" y="4"/>
                  </a:cubicBezTo>
                  <a:cubicBezTo>
                    <a:pt x="45" y="0"/>
                    <a:pt x="38" y="0"/>
                    <a:pt x="34" y="0"/>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 name="Freeform 6">
              <a:extLst>
                <a:ext uri="{FF2B5EF4-FFF2-40B4-BE49-F238E27FC236}">
                  <a16:creationId xmlns:a16="http://schemas.microsoft.com/office/drawing/2014/main" id="{8E2F5420-23EB-4F36-9BE5-3417CCB0F947}"/>
                </a:ext>
              </a:extLst>
            </p:cNvPr>
            <p:cNvSpPr>
              <a:spLocks noEditPoints="1"/>
            </p:cNvSpPr>
            <p:nvPr userDrawn="1"/>
          </p:nvSpPr>
          <p:spPr bwMode="auto">
            <a:xfrm>
              <a:off x="3941763" y="-757238"/>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pic>
        <p:nvPicPr>
          <p:cNvPr id="9" name="White Frame">
            <a:extLst>
              <a:ext uri="{FF2B5EF4-FFF2-40B4-BE49-F238E27FC236}">
                <a16:creationId xmlns:a16="http://schemas.microsoft.com/office/drawing/2014/main" id="{F5F9CE52-EEAB-4B45-A389-D9FCA735433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Logo">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33985"/>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7" name="LoFric Sense">
            <a:extLst>
              <a:ext uri="{FF2B5EF4-FFF2-40B4-BE49-F238E27FC236}">
                <a16:creationId xmlns:a16="http://schemas.microsoft.com/office/drawing/2014/main" id="{E1FC1425-0736-4208-AB0C-56C66B325D3D}"/>
              </a:ext>
            </a:extLst>
          </p:cNvPr>
          <p:cNvGrpSpPr/>
          <p:nvPr userDrawn="1"/>
        </p:nvGrpSpPr>
        <p:grpSpPr>
          <a:xfrm>
            <a:off x="9620252" y="6146006"/>
            <a:ext cx="2246312" cy="331788"/>
            <a:chOff x="4335631" y="-809425"/>
            <a:chExt cx="2246312" cy="331788"/>
          </a:xfrm>
        </p:grpSpPr>
        <p:sp>
          <p:nvSpPr>
            <p:cNvPr id="14" name="Freeform 5">
              <a:extLst>
                <a:ext uri="{FF2B5EF4-FFF2-40B4-BE49-F238E27FC236}">
                  <a16:creationId xmlns:a16="http://schemas.microsoft.com/office/drawing/2014/main" id="{9F951B65-DD54-4472-B291-6D7E477946FB}"/>
                </a:ext>
              </a:extLst>
            </p:cNvPr>
            <p:cNvSpPr>
              <a:spLocks noEditPoints="1"/>
            </p:cNvSpPr>
            <p:nvPr userDrawn="1"/>
          </p:nvSpPr>
          <p:spPr bwMode="auto">
            <a:xfrm>
              <a:off x="5631031" y="-722112"/>
              <a:ext cx="950912" cy="241300"/>
            </a:xfrm>
            <a:custGeom>
              <a:avLst/>
              <a:gdLst>
                <a:gd name="T0" fmla="*/ 283 w 299"/>
                <a:gd name="T1" fmla="*/ 4 h 74"/>
                <a:gd name="T2" fmla="*/ 276 w 299"/>
                <a:gd name="T3" fmla="*/ 6 h 74"/>
                <a:gd name="T4" fmla="*/ 279 w 299"/>
                <a:gd name="T5" fmla="*/ 6 h 74"/>
                <a:gd name="T6" fmla="*/ 292 w 299"/>
                <a:gd name="T7" fmla="*/ 15 h 74"/>
                <a:gd name="T8" fmla="*/ 285 w 299"/>
                <a:gd name="T9" fmla="*/ 18 h 74"/>
                <a:gd name="T10" fmla="*/ 287 w 299"/>
                <a:gd name="T11" fmla="*/ 6 h 74"/>
                <a:gd name="T12" fmla="*/ 293 w 299"/>
                <a:gd name="T13" fmla="*/ 18 h 74"/>
                <a:gd name="T14" fmla="*/ 296 w 299"/>
                <a:gd name="T15" fmla="*/ 9 h 74"/>
                <a:gd name="T16" fmla="*/ 299 w 299"/>
                <a:gd name="T17" fmla="*/ 4 h 74"/>
                <a:gd name="T18" fmla="*/ 249 w 299"/>
                <a:gd name="T19" fmla="*/ 27 h 74"/>
                <a:gd name="T20" fmla="*/ 268 w 299"/>
                <a:gd name="T21" fmla="*/ 49 h 74"/>
                <a:gd name="T22" fmla="*/ 256 w 299"/>
                <a:gd name="T23" fmla="*/ 20 h 74"/>
                <a:gd name="T24" fmla="*/ 231 w 299"/>
                <a:gd name="T25" fmla="*/ 67 h 74"/>
                <a:gd name="T26" fmla="*/ 272 w 299"/>
                <a:gd name="T27" fmla="*/ 61 h 74"/>
                <a:gd name="T28" fmla="*/ 262 w 299"/>
                <a:gd name="T29" fmla="*/ 59 h 74"/>
                <a:gd name="T30" fmla="*/ 234 w 299"/>
                <a:gd name="T31" fmla="*/ 49 h 74"/>
                <a:gd name="T32" fmla="*/ 187 w 299"/>
                <a:gd name="T33" fmla="*/ 33 h 74"/>
                <a:gd name="T34" fmla="*/ 207 w 299"/>
                <a:gd name="T35" fmla="*/ 33 h 74"/>
                <a:gd name="T36" fmla="*/ 196 w 299"/>
                <a:gd name="T37" fmla="*/ 19 h 74"/>
                <a:gd name="T38" fmla="*/ 197 w 299"/>
                <a:gd name="T39" fmla="*/ 50 h 74"/>
                <a:gd name="T40" fmla="*/ 186 w 299"/>
                <a:gd name="T41" fmla="*/ 62 h 74"/>
                <a:gd name="T42" fmla="*/ 175 w 299"/>
                <a:gd name="T43" fmla="*/ 58 h 74"/>
                <a:gd name="T44" fmla="*/ 210 w 299"/>
                <a:gd name="T45" fmla="*/ 70 h 74"/>
                <a:gd name="T46" fmla="*/ 195 w 299"/>
                <a:gd name="T47" fmla="*/ 40 h 74"/>
                <a:gd name="T48" fmla="*/ 127 w 299"/>
                <a:gd name="T49" fmla="*/ 73 h 74"/>
                <a:gd name="T50" fmla="*/ 132 w 299"/>
                <a:gd name="T51" fmla="*/ 39 h 74"/>
                <a:gd name="T52" fmla="*/ 156 w 299"/>
                <a:gd name="T53" fmla="*/ 45 h 74"/>
                <a:gd name="T54" fmla="*/ 161 w 299"/>
                <a:gd name="T55" fmla="*/ 73 h 74"/>
                <a:gd name="T56" fmla="*/ 162 w 299"/>
                <a:gd name="T57" fmla="*/ 25 h 74"/>
                <a:gd name="T58" fmla="*/ 129 w 299"/>
                <a:gd name="T59" fmla="*/ 20 h 74"/>
                <a:gd name="T60" fmla="*/ 123 w 299"/>
                <a:gd name="T61" fmla="*/ 69 h 74"/>
                <a:gd name="T62" fmla="*/ 89 w 299"/>
                <a:gd name="T63" fmla="*/ 27 h 74"/>
                <a:gd name="T64" fmla="*/ 108 w 299"/>
                <a:gd name="T65" fmla="*/ 49 h 74"/>
                <a:gd name="T66" fmla="*/ 95 w 299"/>
                <a:gd name="T67" fmla="*/ 20 h 74"/>
                <a:gd name="T68" fmla="*/ 70 w 299"/>
                <a:gd name="T69" fmla="*/ 67 h 74"/>
                <a:gd name="T70" fmla="*/ 111 w 299"/>
                <a:gd name="T71" fmla="*/ 61 h 74"/>
                <a:gd name="T72" fmla="*/ 102 w 299"/>
                <a:gd name="T73" fmla="*/ 59 h 74"/>
                <a:gd name="T74" fmla="*/ 73 w 299"/>
                <a:gd name="T75" fmla="*/ 49 h 74"/>
                <a:gd name="T76" fmla="*/ 16 w 299"/>
                <a:gd name="T77" fmla="*/ 25 h 74"/>
                <a:gd name="T78" fmla="*/ 27 w 299"/>
                <a:gd name="T79" fmla="*/ 8 h 74"/>
                <a:gd name="T80" fmla="*/ 48 w 299"/>
                <a:gd name="T81" fmla="*/ 22 h 74"/>
                <a:gd name="T82" fmla="*/ 28 w 299"/>
                <a:gd name="T83" fmla="*/ 0 h 74"/>
                <a:gd name="T84" fmla="*/ 20 w 299"/>
                <a:gd name="T85" fmla="*/ 38 h 74"/>
                <a:gd name="T86" fmla="*/ 45 w 299"/>
                <a:gd name="T87" fmla="*/ 54 h 74"/>
                <a:gd name="T88" fmla="*/ 16 w 299"/>
                <a:gd name="T89" fmla="*/ 62 h 74"/>
                <a:gd name="T90" fmla="*/ 0 w 299"/>
                <a:gd name="T91" fmla="*/ 54 h 74"/>
                <a:gd name="T92" fmla="*/ 54 w 299"/>
                <a:gd name="T93" fmla="*/ 53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99" h="74">
                  <a:moveTo>
                    <a:pt x="279" y="6"/>
                  </a:moveTo>
                  <a:cubicBezTo>
                    <a:pt x="283" y="6"/>
                    <a:pt x="283" y="6"/>
                    <a:pt x="283" y="6"/>
                  </a:cubicBezTo>
                  <a:cubicBezTo>
                    <a:pt x="283" y="4"/>
                    <a:pt x="283" y="4"/>
                    <a:pt x="283" y="4"/>
                  </a:cubicBezTo>
                  <a:cubicBezTo>
                    <a:pt x="272" y="4"/>
                    <a:pt x="272" y="4"/>
                    <a:pt x="272" y="4"/>
                  </a:cubicBezTo>
                  <a:cubicBezTo>
                    <a:pt x="272" y="6"/>
                    <a:pt x="272" y="6"/>
                    <a:pt x="272" y="6"/>
                  </a:cubicBezTo>
                  <a:cubicBezTo>
                    <a:pt x="276" y="6"/>
                    <a:pt x="276" y="6"/>
                    <a:pt x="276" y="6"/>
                  </a:cubicBezTo>
                  <a:cubicBezTo>
                    <a:pt x="276" y="18"/>
                    <a:pt x="276" y="18"/>
                    <a:pt x="276" y="18"/>
                  </a:cubicBezTo>
                  <a:cubicBezTo>
                    <a:pt x="279" y="18"/>
                    <a:pt x="279" y="18"/>
                    <a:pt x="279" y="18"/>
                  </a:cubicBezTo>
                  <a:lnTo>
                    <a:pt x="279" y="6"/>
                  </a:lnTo>
                  <a:close/>
                  <a:moveTo>
                    <a:pt x="299" y="4"/>
                  </a:moveTo>
                  <a:cubicBezTo>
                    <a:pt x="295" y="4"/>
                    <a:pt x="295" y="4"/>
                    <a:pt x="295" y="4"/>
                  </a:cubicBezTo>
                  <a:cubicBezTo>
                    <a:pt x="292" y="15"/>
                    <a:pt x="292" y="15"/>
                    <a:pt x="292" y="15"/>
                  </a:cubicBezTo>
                  <a:cubicBezTo>
                    <a:pt x="288" y="4"/>
                    <a:pt x="288" y="4"/>
                    <a:pt x="288" y="4"/>
                  </a:cubicBezTo>
                  <a:cubicBezTo>
                    <a:pt x="285" y="4"/>
                    <a:pt x="285" y="4"/>
                    <a:pt x="285" y="4"/>
                  </a:cubicBezTo>
                  <a:cubicBezTo>
                    <a:pt x="285" y="18"/>
                    <a:pt x="285" y="18"/>
                    <a:pt x="285" y="18"/>
                  </a:cubicBezTo>
                  <a:cubicBezTo>
                    <a:pt x="287" y="18"/>
                    <a:pt x="287" y="18"/>
                    <a:pt x="287" y="18"/>
                  </a:cubicBezTo>
                  <a:cubicBezTo>
                    <a:pt x="287" y="9"/>
                    <a:pt x="287" y="9"/>
                    <a:pt x="287" y="9"/>
                  </a:cubicBezTo>
                  <a:cubicBezTo>
                    <a:pt x="287" y="9"/>
                    <a:pt x="287" y="7"/>
                    <a:pt x="287" y="6"/>
                  </a:cubicBezTo>
                  <a:cubicBezTo>
                    <a:pt x="287" y="8"/>
                    <a:pt x="287" y="8"/>
                    <a:pt x="288" y="9"/>
                  </a:cubicBezTo>
                  <a:cubicBezTo>
                    <a:pt x="291" y="18"/>
                    <a:pt x="291" y="18"/>
                    <a:pt x="291" y="18"/>
                  </a:cubicBezTo>
                  <a:cubicBezTo>
                    <a:pt x="293" y="18"/>
                    <a:pt x="293" y="18"/>
                    <a:pt x="293" y="18"/>
                  </a:cubicBezTo>
                  <a:cubicBezTo>
                    <a:pt x="296" y="9"/>
                    <a:pt x="296" y="9"/>
                    <a:pt x="296" y="9"/>
                  </a:cubicBezTo>
                  <a:cubicBezTo>
                    <a:pt x="296" y="7"/>
                    <a:pt x="296" y="7"/>
                    <a:pt x="297" y="6"/>
                  </a:cubicBezTo>
                  <a:cubicBezTo>
                    <a:pt x="296" y="7"/>
                    <a:pt x="296" y="8"/>
                    <a:pt x="296" y="9"/>
                  </a:cubicBezTo>
                  <a:cubicBezTo>
                    <a:pt x="296" y="18"/>
                    <a:pt x="296" y="18"/>
                    <a:pt x="296" y="18"/>
                  </a:cubicBezTo>
                  <a:cubicBezTo>
                    <a:pt x="299" y="18"/>
                    <a:pt x="299" y="18"/>
                    <a:pt x="299" y="18"/>
                  </a:cubicBezTo>
                  <a:lnTo>
                    <a:pt x="299" y="4"/>
                  </a:lnTo>
                  <a:close/>
                  <a:moveTo>
                    <a:pt x="234" y="41"/>
                  </a:moveTo>
                  <a:cubicBezTo>
                    <a:pt x="234" y="39"/>
                    <a:pt x="235" y="34"/>
                    <a:pt x="239" y="31"/>
                  </a:cubicBezTo>
                  <a:cubicBezTo>
                    <a:pt x="243" y="27"/>
                    <a:pt x="247" y="27"/>
                    <a:pt x="249" y="27"/>
                  </a:cubicBezTo>
                  <a:cubicBezTo>
                    <a:pt x="259" y="27"/>
                    <a:pt x="263" y="35"/>
                    <a:pt x="263" y="41"/>
                  </a:cubicBezTo>
                  <a:lnTo>
                    <a:pt x="234" y="41"/>
                  </a:lnTo>
                  <a:close/>
                  <a:moveTo>
                    <a:pt x="268" y="49"/>
                  </a:moveTo>
                  <a:cubicBezTo>
                    <a:pt x="269" y="49"/>
                    <a:pt x="273" y="49"/>
                    <a:pt x="273" y="44"/>
                  </a:cubicBezTo>
                  <a:cubicBezTo>
                    <a:pt x="273" y="39"/>
                    <a:pt x="271" y="32"/>
                    <a:pt x="267" y="27"/>
                  </a:cubicBezTo>
                  <a:cubicBezTo>
                    <a:pt x="264" y="23"/>
                    <a:pt x="260" y="21"/>
                    <a:pt x="256" y="20"/>
                  </a:cubicBezTo>
                  <a:cubicBezTo>
                    <a:pt x="254" y="19"/>
                    <a:pt x="251" y="19"/>
                    <a:pt x="249" y="19"/>
                  </a:cubicBezTo>
                  <a:cubicBezTo>
                    <a:pt x="231" y="19"/>
                    <a:pt x="224" y="34"/>
                    <a:pt x="224" y="47"/>
                  </a:cubicBezTo>
                  <a:cubicBezTo>
                    <a:pt x="224" y="54"/>
                    <a:pt x="226" y="62"/>
                    <a:pt x="231" y="67"/>
                  </a:cubicBezTo>
                  <a:cubicBezTo>
                    <a:pt x="236" y="73"/>
                    <a:pt x="243" y="74"/>
                    <a:pt x="249" y="74"/>
                  </a:cubicBezTo>
                  <a:cubicBezTo>
                    <a:pt x="252" y="74"/>
                    <a:pt x="261" y="74"/>
                    <a:pt x="268" y="66"/>
                  </a:cubicBezTo>
                  <a:cubicBezTo>
                    <a:pt x="270" y="65"/>
                    <a:pt x="271" y="62"/>
                    <a:pt x="272" y="61"/>
                  </a:cubicBezTo>
                  <a:cubicBezTo>
                    <a:pt x="272" y="60"/>
                    <a:pt x="272" y="60"/>
                    <a:pt x="272" y="60"/>
                  </a:cubicBezTo>
                  <a:cubicBezTo>
                    <a:pt x="272" y="57"/>
                    <a:pt x="269" y="55"/>
                    <a:pt x="267" y="55"/>
                  </a:cubicBezTo>
                  <a:cubicBezTo>
                    <a:pt x="264" y="55"/>
                    <a:pt x="264" y="56"/>
                    <a:pt x="262" y="59"/>
                  </a:cubicBezTo>
                  <a:cubicBezTo>
                    <a:pt x="260" y="62"/>
                    <a:pt x="257" y="66"/>
                    <a:pt x="249" y="66"/>
                  </a:cubicBezTo>
                  <a:cubicBezTo>
                    <a:pt x="245" y="66"/>
                    <a:pt x="241" y="65"/>
                    <a:pt x="238" y="61"/>
                  </a:cubicBezTo>
                  <a:cubicBezTo>
                    <a:pt x="235" y="58"/>
                    <a:pt x="234" y="54"/>
                    <a:pt x="234" y="49"/>
                  </a:cubicBezTo>
                  <a:lnTo>
                    <a:pt x="268" y="49"/>
                  </a:lnTo>
                  <a:close/>
                  <a:moveTo>
                    <a:pt x="195" y="40"/>
                  </a:moveTo>
                  <a:cubicBezTo>
                    <a:pt x="191" y="39"/>
                    <a:pt x="187" y="38"/>
                    <a:pt x="187" y="33"/>
                  </a:cubicBezTo>
                  <a:cubicBezTo>
                    <a:pt x="187" y="31"/>
                    <a:pt x="188" y="29"/>
                    <a:pt x="190" y="28"/>
                  </a:cubicBezTo>
                  <a:cubicBezTo>
                    <a:pt x="191" y="26"/>
                    <a:pt x="194" y="26"/>
                    <a:pt x="195" y="26"/>
                  </a:cubicBezTo>
                  <a:cubicBezTo>
                    <a:pt x="204" y="26"/>
                    <a:pt x="206" y="31"/>
                    <a:pt x="207" y="33"/>
                  </a:cubicBezTo>
                  <a:cubicBezTo>
                    <a:pt x="209" y="36"/>
                    <a:pt x="209" y="37"/>
                    <a:pt x="212" y="37"/>
                  </a:cubicBezTo>
                  <a:cubicBezTo>
                    <a:pt x="213" y="37"/>
                    <a:pt x="216" y="36"/>
                    <a:pt x="216" y="33"/>
                  </a:cubicBezTo>
                  <a:cubicBezTo>
                    <a:pt x="216" y="31"/>
                    <a:pt x="213" y="19"/>
                    <a:pt x="196" y="19"/>
                  </a:cubicBezTo>
                  <a:cubicBezTo>
                    <a:pt x="178" y="19"/>
                    <a:pt x="177" y="32"/>
                    <a:pt x="177" y="34"/>
                  </a:cubicBezTo>
                  <a:cubicBezTo>
                    <a:pt x="177" y="44"/>
                    <a:pt x="186" y="47"/>
                    <a:pt x="192" y="49"/>
                  </a:cubicBezTo>
                  <a:cubicBezTo>
                    <a:pt x="197" y="50"/>
                    <a:pt x="197" y="50"/>
                    <a:pt x="197" y="50"/>
                  </a:cubicBezTo>
                  <a:cubicBezTo>
                    <a:pt x="203" y="52"/>
                    <a:pt x="207" y="53"/>
                    <a:pt x="207" y="59"/>
                  </a:cubicBezTo>
                  <a:cubicBezTo>
                    <a:pt x="207" y="63"/>
                    <a:pt x="203" y="67"/>
                    <a:pt x="197" y="67"/>
                  </a:cubicBezTo>
                  <a:cubicBezTo>
                    <a:pt x="193" y="67"/>
                    <a:pt x="188" y="65"/>
                    <a:pt x="186" y="62"/>
                  </a:cubicBezTo>
                  <a:cubicBezTo>
                    <a:pt x="185" y="60"/>
                    <a:pt x="185" y="60"/>
                    <a:pt x="184" y="56"/>
                  </a:cubicBezTo>
                  <a:cubicBezTo>
                    <a:pt x="183" y="55"/>
                    <a:pt x="183" y="54"/>
                    <a:pt x="180" y="54"/>
                  </a:cubicBezTo>
                  <a:cubicBezTo>
                    <a:pt x="179" y="54"/>
                    <a:pt x="175" y="55"/>
                    <a:pt x="175" y="58"/>
                  </a:cubicBezTo>
                  <a:cubicBezTo>
                    <a:pt x="175" y="60"/>
                    <a:pt x="176" y="65"/>
                    <a:pt x="181" y="69"/>
                  </a:cubicBezTo>
                  <a:cubicBezTo>
                    <a:pt x="186" y="74"/>
                    <a:pt x="193" y="74"/>
                    <a:pt x="196" y="74"/>
                  </a:cubicBezTo>
                  <a:cubicBezTo>
                    <a:pt x="201" y="74"/>
                    <a:pt x="206" y="73"/>
                    <a:pt x="210" y="70"/>
                  </a:cubicBezTo>
                  <a:cubicBezTo>
                    <a:pt x="213" y="68"/>
                    <a:pt x="217" y="64"/>
                    <a:pt x="217" y="58"/>
                  </a:cubicBezTo>
                  <a:cubicBezTo>
                    <a:pt x="217" y="47"/>
                    <a:pt x="207" y="44"/>
                    <a:pt x="201" y="42"/>
                  </a:cubicBezTo>
                  <a:lnTo>
                    <a:pt x="195" y="40"/>
                  </a:lnTo>
                  <a:close/>
                  <a:moveTo>
                    <a:pt x="123" y="69"/>
                  </a:moveTo>
                  <a:cubicBezTo>
                    <a:pt x="123" y="70"/>
                    <a:pt x="123" y="72"/>
                    <a:pt x="125" y="73"/>
                  </a:cubicBezTo>
                  <a:cubicBezTo>
                    <a:pt x="126" y="73"/>
                    <a:pt x="126" y="73"/>
                    <a:pt x="127" y="73"/>
                  </a:cubicBezTo>
                  <a:cubicBezTo>
                    <a:pt x="131" y="73"/>
                    <a:pt x="132" y="70"/>
                    <a:pt x="132" y="69"/>
                  </a:cubicBezTo>
                  <a:cubicBezTo>
                    <a:pt x="132" y="47"/>
                    <a:pt x="132" y="47"/>
                    <a:pt x="132" y="47"/>
                  </a:cubicBezTo>
                  <a:cubicBezTo>
                    <a:pt x="132" y="44"/>
                    <a:pt x="132" y="41"/>
                    <a:pt x="132" y="39"/>
                  </a:cubicBezTo>
                  <a:cubicBezTo>
                    <a:pt x="133" y="34"/>
                    <a:pt x="137" y="27"/>
                    <a:pt x="146" y="27"/>
                  </a:cubicBezTo>
                  <a:cubicBezTo>
                    <a:pt x="156" y="27"/>
                    <a:pt x="156" y="35"/>
                    <a:pt x="156" y="37"/>
                  </a:cubicBezTo>
                  <a:cubicBezTo>
                    <a:pt x="156" y="38"/>
                    <a:pt x="156" y="39"/>
                    <a:pt x="156" y="45"/>
                  </a:cubicBezTo>
                  <a:cubicBezTo>
                    <a:pt x="156" y="69"/>
                    <a:pt x="156" y="69"/>
                    <a:pt x="156" y="69"/>
                  </a:cubicBezTo>
                  <a:cubicBezTo>
                    <a:pt x="156" y="70"/>
                    <a:pt x="157" y="72"/>
                    <a:pt x="159" y="73"/>
                  </a:cubicBezTo>
                  <a:cubicBezTo>
                    <a:pt x="159" y="73"/>
                    <a:pt x="160" y="73"/>
                    <a:pt x="161" y="73"/>
                  </a:cubicBezTo>
                  <a:cubicBezTo>
                    <a:pt x="165" y="73"/>
                    <a:pt x="166" y="70"/>
                    <a:pt x="166" y="69"/>
                  </a:cubicBezTo>
                  <a:cubicBezTo>
                    <a:pt x="166" y="40"/>
                    <a:pt x="166" y="40"/>
                    <a:pt x="166" y="40"/>
                  </a:cubicBezTo>
                  <a:cubicBezTo>
                    <a:pt x="166" y="35"/>
                    <a:pt x="166" y="29"/>
                    <a:pt x="162" y="25"/>
                  </a:cubicBezTo>
                  <a:cubicBezTo>
                    <a:pt x="159" y="21"/>
                    <a:pt x="154" y="19"/>
                    <a:pt x="148" y="19"/>
                  </a:cubicBezTo>
                  <a:cubicBezTo>
                    <a:pt x="141" y="19"/>
                    <a:pt x="136" y="21"/>
                    <a:pt x="132" y="27"/>
                  </a:cubicBezTo>
                  <a:cubicBezTo>
                    <a:pt x="132" y="23"/>
                    <a:pt x="132" y="21"/>
                    <a:pt x="129" y="20"/>
                  </a:cubicBezTo>
                  <a:cubicBezTo>
                    <a:pt x="128" y="19"/>
                    <a:pt x="126" y="19"/>
                    <a:pt x="125" y="20"/>
                  </a:cubicBezTo>
                  <a:cubicBezTo>
                    <a:pt x="123" y="21"/>
                    <a:pt x="123" y="22"/>
                    <a:pt x="123" y="24"/>
                  </a:cubicBezTo>
                  <a:lnTo>
                    <a:pt x="123" y="69"/>
                  </a:lnTo>
                  <a:close/>
                  <a:moveTo>
                    <a:pt x="73" y="41"/>
                  </a:moveTo>
                  <a:cubicBezTo>
                    <a:pt x="74" y="39"/>
                    <a:pt x="75" y="34"/>
                    <a:pt x="79" y="31"/>
                  </a:cubicBezTo>
                  <a:cubicBezTo>
                    <a:pt x="82" y="27"/>
                    <a:pt x="87" y="27"/>
                    <a:pt x="89" y="27"/>
                  </a:cubicBezTo>
                  <a:cubicBezTo>
                    <a:pt x="98" y="27"/>
                    <a:pt x="102" y="35"/>
                    <a:pt x="103" y="41"/>
                  </a:cubicBezTo>
                  <a:lnTo>
                    <a:pt x="73" y="41"/>
                  </a:lnTo>
                  <a:close/>
                  <a:moveTo>
                    <a:pt x="108" y="49"/>
                  </a:moveTo>
                  <a:cubicBezTo>
                    <a:pt x="109" y="49"/>
                    <a:pt x="112" y="49"/>
                    <a:pt x="112" y="44"/>
                  </a:cubicBezTo>
                  <a:cubicBezTo>
                    <a:pt x="112" y="39"/>
                    <a:pt x="110" y="32"/>
                    <a:pt x="107" y="27"/>
                  </a:cubicBezTo>
                  <a:cubicBezTo>
                    <a:pt x="104" y="23"/>
                    <a:pt x="100" y="21"/>
                    <a:pt x="95" y="20"/>
                  </a:cubicBezTo>
                  <a:cubicBezTo>
                    <a:pt x="93" y="19"/>
                    <a:pt x="91" y="19"/>
                    <a:pt x="89" y="19"/>
                  </a:cubicBezTo>
                  <a:cubicBezTo>
                    <a:pt x="71" y="19"/>
                    <a:pt x="64" y="34"/>
                    <a:pt x="64" y="47"/>
                  </a:cubicBezTo>
                  <a:cubicBezTo>
                    <a:pt x="64" y="54"/>
                    <a:pt x="66" y="62"/>
                    <a:pt x="70" y="67"/>
                  </a:cubicBezTo>
                  <a:cubicBezTo>
                    <a:pt x="76" y="73"/>
                    <a:pt x="82" y="74"/>
                    <a:pt x="89" y="74"/>
                  </a:cubicBezTo>
                  <a:cubicBezTo>
                    <a:pt x="92" y="74"/>
                    <a:pt x="101" y="74"/>
                    <a:pt x="108" y="66"/>
                  </a:cubicBezTo>
                  <a:cubicBezTo>
                    <a:pt x="109" y="65"/>
                    <a:pt x="111" y="62"/>
                    <a:pt x="111" y="61"/>
                  </a:cubicBezTo>
                  <a:cubicBezTo>
                    <a:pt x="111" y="60"/>
                    <a:pt x="111" y="60"/>
                    <a:pt x="111" y="60"/>
                  </a:cubicBezTo>
                  <a:cubicBezTo>
                    <a:pt x="111" y="57"/>
                    <a:pt x="108" y="55"/>
                    <a:pt x="106" y="55"/>
                  </a:cubicBezTo>
                  <a:cubicBezTo>
                    <a:pt x="104" y="55"/>
                    <a:pt x="103" y="56"/>
                    <a:pt x="102" y="59"/>
                  </a:cubicBezTo>
                  <a:cubicBezTo>
                    <a:pt x="100" y="62"/>
                    <a:pt x="97" y="66"/>
                    <a:pt x="89" y="66"/>
                  </a:cubicBezTo>
                  <a:cubicBezTo>
                    <a:pt x="85" y="66"/>
                    <a:pt x="81" y="65"/>
                    <a:pt x="77" y="61"/>
                  </a:cubicBezTo>
                  <a:cubicBezTo>
                    <a:pt x="74" y="58"/>
                    <a:pt x="73" y="54"/>
                    <a:pt x="73" y="49"/>
                  </a:cubicBezTo>
                  <a:lnTo>
                    <a:pt x="108" y="49"/>
                  </a:lnTo>
                  <a:close/>
                  <a:moveTo>
                    <a:pt x="25" y="29"/>
                  </a:moveTo>
                  <a:cubicBezTo>
                    <a:pt x="22" y="28"/>
                    <a:pt x="18" y="27"/>
                    <a:pt x="16" y="25"/>
                  </a:cubicBezTo>
                  <a:cubicBezTo>
                    <a:pt x="15" y="25"/>
                    <a:pt x="13" y="23"/>
                    <a:pt x="13" y="19"/>
                  </a:cubicBezTo>
                  <a:cubicBezTo>
                    <a:pt x="13" y="15"/>
                    <a:pt x="15" y="12"/>
                    <a:pt x="17" y="10"/>
                  </a:cubicBezTo>
                  <a:cubicBezTo>
                    <a:pt x="20" y="9"/>
                    <a:pt x="23" y="8"/>
                    <a:pt x="27" y="8"/>
                  </a:cubicBezTo>
                  <a:cubicBezTo>
                    <a:pt x="39" y="8"/>
                    <a:pt x="42" y="14"/>
                    <a:pt x="43" y="17"/>
                  </a:cubicBezTo>
                  <a:cubicBezTo>
                    <a:pt x="43" y="18"/>
                    <a:pt x="44" y="20"/>
                    <a:pt x="45" y="20"/>
                  </a:cubicBezTo>
                  <a:cubicBezTo>
                    <a:pt x="46" y="22"/>
                    <a:pt x="47" y="22"/>
                    <a:pt x="48" y="22"/>
                  </a:cubicBezTo>
                  <a:cubicBezTo>
                    <a:pt x="51" y="22"/>
                    <a:pt x="53" y="20"/>
                    <a:pt x="53" y="17"/>
                  </a:cubicBezTo>
                  <a:cubicBezTo>
                    <a:pt x="53" y="15"/>
                    <a:pt x="50" y="9"/>
                    <a:pt x="46" y="5"/>
                  </a:cubicBezTo>
                  <a:cubicBezTo>
                    <a:pt x="40" y="0"/>
                    <a:pt x="32" y="0"/>
                    <a:pt x="28" y="0"/>
                  </a:cubicBezTo>
                  <a:cubicBezTo>
                    <a:pt x="11" y="0"/>
                    <a:pt x="3" y="8"/>
                    <a:pt x="3" y="20"/>
                  </a:cubicBezTo>
                  <a:cubicBezTo>
                    <a:pt x="3" y="31"/>
                    <a:pt x="10" y="34"/>
                    <a:pt x="12" y="35"/>
                  </a:cubicBezTo>
                  <a:cubicBezTo>
                    <a:pt x="14" y="36"/>
                    <a:pt x="18" y="37"/>
                    <a:pt x="20" y="38"/>
                  </a:cubicBezTo>
                  <a:cubicBezTo>
                    <a:pt x="28" y="40"/>
                    <a:pt x="28" y="40"/>
                    <a:pt x="28" y="40"/>
                  </a:cubicBezTo>
                  <a:cubicBezTo>
                    <a:pt x="33" y="42"/>
                    <a:pt x="38" y="43"/>
                    <a:pt x="41" y="46"/>
                  </a:cubicBezTo>
                  <a:cubicBezTo>
                    <a:pt x="42" y="47"/>
                    <a:pt x="45" y="50"/>
                    <a:pt x="45" y="54"/>
                  </a:cubicBezTo>
                  <a:cubicBezTo>
                    <a:pt x="45" y="57"/>
                    <a:pt x="43" y="60"/>
                    <a:pt x="40" y="62"/>
                  </a:cubicBezTo>
                  <a:cubicBezTo>
                    <a:pt x="36" y="65"/>
                    <a:pt x="31" y="65"/>
                    <a:pt x="29" y="65"/>
                  </a:cubicBezTo>
                  <a:cubicBezTo>
                    <a:pt x="26" y="65"/>
                    <a:pt x="20" y="65"/>
                    <a:pt x="16" y="62"/>
                  </a:cubicBezTo>
                  <a:cubicBezTo>
                    <a:pt x="12" y="59"/>
                    <a:pt x="11" y="55"/>
                    <a:pt x="10" y="52"/>
                  </a:cubicBezTo>
                  <a:cubicBezTo>
                    <a:pt x="10" y="50"/>
                    <a:pt x="9" y="49"/>
                    <a:pt x="6" y="49"/>
                  </a:cubicBezTo>
                  <a:cubicBezTo>
                    <a:pt x="4" y="49"/>
                    <a:pt x="0" y="50"/>
                    <a:pt x="0" y="54"/>
                  </a:cubicBezTo>
                  <a:cubicBezTo>
                    <a:pt x="0" y="55"/>
                    <a:pt x="2" y="63"/>
                    <a:pt x="8" y="68"/>
                  </a:cubicBezTo>
                  <a:cubicBezTo>
                    <a:pt x="13" y="72"/>
                    <a:pt x="21" y="74"/>
                    <a:pt x="28" y="74"/>
                  </a:cubicBezTo>
                  <a:cubicBezTo>
                    <a:pt x="40" y="74"/>
                    <a:pt x="54" y="69"/>
                    <a:pt x="54" y="53"/>
                  </a:cubicBezTo>
                  <a:cubicBezTo>
                    <a:pt x="54" y="37"/>
                    <a:pt x="42" y="34"/>
                    <a:pt x="34" y="32"/>
                  </a:cubicBezTo>
                  <a:lnTo>
                    <a:pt x="25"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6">
              <a:extLst>
                <a:ext uri="{FF2B5EF4-FFF2-40B4-BE49-F238E27FC236}">
                  <a16:creationId xmlns:a16="http://schemas.microsoft.com/office/drawing/2014/main" id="{A54BBDF3-25F0-476F-BAF0-1FAA2903CFE3}"/>
                </a:ext>
              </a:extLst>
            </p:cNvPr>
            <p:cNvSpPr>
              <a:spLocks noEditPoints="1"/>
            </p:cNvSpPr>
            <p:nvPr userDrawn="1"/>
          </p:nvSpPr>
          <p:spPr bwMode="auto">
            <a:xfrm>
              <a:off x="4335631" y="-809425"/>
              <a:ext cx="1276350" cy="33178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11488138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7E840A7A-D3CD-4D56-AD53-7CDE700FE6D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userDrawn="1"/>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grpSp>
        <p:nvGrpSpPr>
          <p:cNvPr id="6" name="Group 4">
            <a:extLst>
              <a:ext uri="{FF2B5EF4-FFF2-40B4-BE49-F238E27FC236}">
                <a16:creationId xmlns:a16="http://schemas.microsoft.com/office/drawing/2014/main" id="{FE9882A9-B06A-4F63-BB9D-527537944B49}"/>
              </a:ext>
            </a:extLst>
          </p:cNvPr>
          <p:cNvGrpSpPr>
            <a:grpSpLocks noChangeAspect="1"/>
          </p:cNvGrpSpPr>
          <p:nvPr userDrawn="1"/>
        </p:nvGrpSpPr>
        <p:grpSpPr bwMode="auto">
          <a:xfrm>
            <a:off x="9975811" y="6146006"/>
            <a:ext cx="1890753" cy="336424"/>
            <a:chOff x="3477" y="2095"/>
            <a:chExt cx="725" cy="129"/>
          </a:xfrm>
        </p:grpSpPr>
        <p:sp>
          <p:nvSpPr>
            <p:cNvPr id="7" name="AutoShape 3">
              <a:extLst>
                <a:ext uri="{FF2B5EF4-FFF2-40B4-BE49-F238E27FC236}">
                  <a16:creationId xmlns:a16="http://schemas.microsoft.com/office/drawing/2014/main" id="{38DA5D97-5891-4D80-972E-38C7F4B21FD1}"/>
                </a:ext>
              </a:extLst>
            </p:cNvPr>
            <p:cNvSpPr>
              <a:spLocks noChangeAspect="1" noChangeArrowheads="1" noTextEdit="1"/>
            </p:cNvSpPr>
            <p:nvPr userDrawn="1"/>
          </p:nvSpPr>
          <p:spPr bwMode="auto">
            <a:xfrm>
              <a:off x="3479" y="2096"/>
              <a:ext cx="722" cy="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5">
              <a:extLst>
                <a:ext uri="{FF2B5EF4-FFF2-40B4-BE49-F238E27FC236}">
                  <a16:creationId xmlns:a16="http://schemas.microsoft.com/office/drawing/2014/main" id="{0AEE7640-E1CB-4DB7-95A2-A8B106364755}"/>
                </a:ext>
              </a:extLst>
            </p:cNvPr>
            <p:cNvSpPr>
              <a:spLocks/>
            </p:cNvSpPr>
            <p:nvPr userDrawn="1"/>
          </p:nvSpPr>
          <p:spPr bwMode="auto">
            <a:xfrm>
              <a:off x="3976" y="2129"/>
              <a:ext cx="63" cy="91"/>
            </a:xfrm>
            <a:custGeom>
              <a:avLst/>
              <a:gdLst>
                <a:gd name="T0" fmla="*/ 10 w 51"/>
                <a:gd name="T1" fmla="*/ 9 h 73"/>
                <a:gd name="T2" fmla="*/ 10 w 51"/>
                <a:gd name="T3" fmla="*/ 31 h 73"/>
                <a:gd name="T4" fmla="*/ 43 w 51"/>
                <a:gd name="T5" fmla="*/ 31 h 73"/>
                <a:gd name="T6" fmla="*/ 47 w 51"/>
                <a:gd name="T7" fmla="*/ 36 h 73"/>
                <a:gd name="T8" fmla="*/ 43 w 51"/>
                <a:gd name="T9" fmla="*/ 40 h 73"/>
                <a:gd name="T10" fmla="*/ 10 w 51"/>
                <a:gd name="T11" fmla="*/ 40 h 73"/>
                <a:gd name="T12" fmla="*/ 10 w 51"/>
                <a:gd name="T13" fmla="*/ 64 h 73"/>
                <a:gd name="T14" fmla="*/ 47 w 51"/>
                <a:gd name="T15" fmla="*/ 64 h 73"/>
                <a:gd name="T16" fmla="*/ 51 w 51"/>
                <a:gd name="T17" fmla="*/ 69 h 73"/>
                <a:gd name="T18" fmla="*/ 47 w 51"/>
                <a:gd name="T19" fmla="*/ 73 h 73"/>
                <a:gd name="T20" fmla="*/ 5 w 51"/>
                <a:gd name="T21" fmla="*/ 73 h 73"/>
                <a:gd name="T22" fmla="*/ 0 w 51"/>
                <a:gd name="T23" fmla="*/ 68 h 73"/>
                <a:gd name="T24" fmla="*/ 0 w 51"/>
                <a:gd name="T25" fmla="*/ 5 h 73"/>
                <a:gd name="T26" fmla="*/ 5 w 51"/>
                <a:gd name="T27" fmla="*/ 0 h 73"/>
                <a:gd name="T28" fmla="*/ 45 w 51"/>
                <a:gd name="T29" fmla="*/ 0 h 73"/>
                <a:gd name="T30" fmla="*/ 49 w 51"/>
                <a:gd name="T31" fmla="*/ 5 h 73"/>
                <a:gd name="T32" fmla="*/ 45 w 51"/>
                <a:gd name="T33" fmla="*/ 9 h 73"/>
                <a:gd name="T34" fmla="*/ 10 w 51"/>
                <a:gd name="T35" fmla="*/ 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1" h="73">
                  <a:moveTo>
                    <a:pt x="10" y="9"/>
                  </a:moveTo>
                  <a:cubicBezTo>
                    <a:pt x="10" y="31"/>
                    <a:pt x="10" y="31"/>
                    <a:pt x="10" y="31"/>
                  </a:cubicBezTo>
                  <a:cubicBezTo>
                    <a:pt x="43" y="31"/>
                    <a:pt x="43" y="31"/>
                    <a:pt x="43" y="31"/>
                  </a:cubicBezTo>
                  <a:cubicBezTo>
                    <a:pt x="44" y="31"/>
                    <a:pt x="47" y="32"/>
                    <a:pt x="47" y="36"/>
                  </a:cubicBezTo>
                  <a:cubicBezTo>
                    <a:pt x="47" y="40"/>
                    <a:pt x="44" y="40"/>
                    <a:pt x="43" y="40"/>
                  </a:cubicBezTo>
                  <a:cubicBezTo>
                    <a:pt x="10" y="40"/>
                    <a:pt x="10" y="40"/>
                    <a:pt x="10" y="40"/>
                  </a:cubicBezTo>
                  <a:cubicBezTo>
                    <a:pt x="10" y="64"/>
                    <a:pt x="10" y="64"/>
                    <a:pt x="10" y="64"/>
                  </a:cubicBezTo>
                  <a:cubicBezTo>
                    <a:pt x="47" y="64"/>
                    <a:pt x="47" y="64"/>
                    <a:pt x="47" y="64"/>
                  </a:cubicBezTo>
                  <a:cubicBezTo>
                    <a:pt x="48" y="64"/>
                    <a:pt x="51" y="65"/>
                    <a:pt x="51" y="69"/>
                  </a:cubicBezTo>
                  <a:cubicBezTo>
                    <a:pt x="51" y="73"/>
                    <a:pt x="48" y="73"/>
                    <a:pt x="47" y="73"/>
                  </a:cubicBezTo>
                  <a:cubicBezTo>
                    <a:pt x="5" y="73"/>
                    <a:pt x="5" y="73"/>
                    <a:pt x="5" y="73"/>
                  </a:cubicBezTo>
                  <a:cubicBezTo>
                    <a:pt x="1" y="73"/>
                    <a:pt x="0" y="71"/>
                    <a:pt x="0" y="68"/>
                  </a:cubicBezTo>
                  <a:cubicBezTo>
                    <a:pt x="0" y="5"/>
                    <a:pt x="0" y="5"/>
                    <a:pt x="0" y="5"/>
                  </a:cubicBezTo>
                  <a:cubicBezTo>
                    <a:pt x="0" y="2"/>
                    <a:pt x="1" y="0"/>
                    <a:pt x="5" y="0"/>
                  </a:cubicBezTo>
                  <a:cubicBezTo>
                    <a:pt x="45" y="0"/>
                    <a:pt x="45" y="0"/>
                    <a:pt x="45" y="0"/>
                  </a:cubicBezTo>
                  <a:cubicBezTo>
                    <a:pt x="46" y="0"/>
                    <a:pt x="49" y="1"/>
                    <a:pt x="49" y="5"/>
                  </a:cubicBezTo>
                  <a:cubicBezTo>
                    <a:pt x="49" y="9"/>
                    <a:pt x="46" y="9"/>
                    <a:pt x="45" y="9"/>
                  </a:cubicBezTo>
                  <a:lnTo>
                    <a:pt x="10" y="9"/>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6">
              <a:extLst>
                <a:ext uri="{FF2B5EF4-FFF2-40B4-BE49-F238E27FC236}">
                  <a16:creationId xmlns:a16="http://schemas.microsoft.com/office/drawing/2014/main" id="{AB29E576-21F9-4975-B766-5C9F335ADF9F}"/>
                </a:ext>
              </a:extLst>
            </p:cNvPr>
            <p:cNvSpPr>
              <a:spLocks/>
            </p:cNvSpPr>
            <p:nvPr userDrawn="1"/>
          </p:nvSpPr>
          <p:spPr bwMode="auto">
            <a:xfrm>
              <a:off x="4051"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8625D53-A40F-4BB4-882E-4FC30E85D027}"/>
                </a:ext>
              </a:extLst>
            </p:cNvPr>
            <p:cNvSpPr>
              <a:spLocks/>
            </p:cNvSpPr>
            <p:nvPr userDrawn="1"/>
          </p:nvSpPr>
          <p:spPr bwMode="auto">
            <a:xfrm>
              <a:off x="4080" y="2127"/>
              <a:ext cx="12" cy="94"/>
            </a:xfrm>
            <a:custGeom>
              <a:avLst/>
              <a:gdLst>
                <a:gd name="T0" fmla="*/ 10 w 10"/>
                <a:gd name="T1" fmla="*/ 70 h 75"/>
                <a:gd name="T2" fmla="*/ 5 w 10"/>
                <a:gd name="T3" fmla="*/ 75 h 75"/>
                <a:gd name="T4" fmla="*/ 0 w 10"/>
                <a:gd name="T5" fmla="*/ 70 h 75"/>
                <a:gd name="T6" fmla="*/ 0 w 10"/>
                <a:gd name="T7" fmla="*/ 5 h 75"/>
                <a:gd name="T8" fmla="*/ 5 w 10"/>
                <a:gd name="T9" fmla="*/ 0 h 75"/>
                <a:gd name="T10" fmla="*/ 10 w 10"/>
                <a:gd name="T11" fmla="*/ 5 h 75"/>
                <a:gd name="T12" fmla="*/ 10 w 10"/>
                <a:gd name="T13" fmla="*/ 70 h 75"/>
              </a:gdLst>
              <a:ahLst/>
              <a:cxnLst>
                <a:cxn ang="0">
                  <a:pos x="T0" y="T1"/>
                </a:cxn>
                <a:cxn ang="0">
                  <a:pos x="T2" y="T3"/>
                </a:cxn>
                <a:cxn ang="0">
                  <a:pos x="T4" y="T5"/>
                </a:cxn>
                <a:cxn ang="0">
                  <a:pos x="T6" y="T7"/>
                </a:cxn>
                <a:cxn ang="0">
                  <a:pos x="T8" y="T9"/>
                </a:cxn>
                <a:cxn ang="0">
                  <a:pos x="T10" y="T11"/>
                </a:cxn>
                <a:cxn ang="0">
                  <a:pos x="T12" y="T13"/>
                </a:cxn>
              </a:cxnLst>
              <a:rect l="0" t="0" r="r" b="b"/>
              <a:pathLst>
                <a:path w="10" h="75">
                  <a:moveTo>
                    <a:pt x="10" y="70"/>
                  </a:moveTo>
                  <a:cubicBezTo>
                    <a:pt x="10" y="71"/>
                    <a:pt x="9" y="75"/>
                    <a:pt x="5" y="75"/>
                  </a:cubicBezTo>
                  <a:cubicBezTo>
                    <a:pt x="2" y="75"/>
                    <a:pt x="0" y="73"/>
                    <a:pt x="0" y="70"/>
                  </a:cubicBezTo>
                  <a:cubicBezTo>
                    <a:pt x="0" y="5"/>
                    <a:pt x="0" y="5"/>
                    <a:pt x="0" y="5"/>
                  </a:cubicBezTo>
                  <a:cubicBezTo>
                    <a:pt x="0" y="4"/>
                    <a:pt x="1" y="0"/>
                    <a:pt x="5" y="0"/>
                  </a:cubicBezTo>
                  <a:cubicBezTo>
                    <a:pt x="9" y="0"/>
                    <a:pt x="10" y="4"/>
                    <a:pt x="10" y="5"/>
                  </a:cubicBezTo>
                  <a:lnTo>
                    <a:pt x="10" y="70"/>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8">
              <a:extLst>
                <a:ext uri="{FF2B5EF4-FFF2-40B4-BE49-F238E27FC236}">
                  <a16:creationId xmlns:a16="http://schemas.microsoft.com/office/drawing/2014/main" id="{2DA55325-8ADD-44EB-BA52-B6504290417B}"/>
                </a:ext>
              </a:extLst>
            </p:cNvPr>
            <p:cNvSpPr>
              <a:spLocks noEditPoints="1"/>
            </p:cNvSpPr>
            <p:nvPr userDrawn="1"/>
          </p:nvSpPr>
          <p:spPr bwMode="auto">
            <a:xfrm>
              <a:off x="4106" y="2152"/>
              <a:ext cx="60" cy="69"/>
            </a:xfrm>
            <a:custGeom>
              <a:avLst/>
              <a:gdLst>
                <a:gd name="T0" fmla="*/ 10 w 49"/>
                <a:gd name="T1" fmla="*/ 30 h 55"/>
                <a:gd name="T2" fmla="*/ 14 w 49"/>
                <a:gd name="T3" fmla="*/ 42 h 55"/>
                <a:gd name="T4" fmla="*/ 26 w 49"/>
                <a:gd name="T5" fmla="*/ 47 h 55"/>
                <a:gd name="T6" fmla="*/ 39 w 49"/>
                <a:gd name="T7" fmla="*/ 40 h 55"/>
                <a:gd name="T8" fmla="*/ 43 w 49"/>
                <a:gd name="T9" fmla="*/ 36 h 55"/>
                <a:gd name="T10" fmla="*/ 49 w 49"/>
                <a:gd name="T11" fmla="*/ 41 h 55"/>
                <a:gd name="T12" fmla="*/ 49 w 49"/>
                <a:gd name="T13" fmla="*/ 42 h 55"/>
                <a:gd name="T14" fmla="*/ 45 w 49"/>
                <a:gd name="T15" fmla="*/ 47 h 55"/>
                <a:gd name="T16" fmla="*/ 26 w 49"/>
                <a:gd name="T17" fmla="*/ 55 h 55"/>
                <a:gd name="T18" fmla="*/ 7 w 49"/>
                <a:gd name="T19" fmla="*/ 48 h 55"/>
                <a:gd name="T20" fmla="*/ 0 w 49"/>
                <a:gd name="T21" fmla="*/ 28 h 55"/>
                <a:gd name="T22" fmla="*/ 26 w 49"/>
                <a:gd name="T23" fmla="*/ 0 h 55"/>
                <a:gd name="T24" fmla="*/ 32 w 49"/>
                <a:gd name="T25" fmla="*/ 0 h 55"/>
                <a:gd name="T26" fmla="*/ 44 w 49"/>
                <a:gd name="T27" fmla="*/ 8 h 55"/>
                <a:gd name="T28" fmla="*/ 49 w 49"/>
                <a:gd name="T29" fmla="*/ 25 h 55"/>
                <a:gd name="T30" fmla="*/ 45 w 49"/>
                <a:gd name="T31" fmla="*/ 30 h 55"/>
                <a:gd name="T32" fmla="*/ 10 w 49"/>
                <a:gd name="T33" fmla="*/ 30 h 55"/>
                <a:gd name="T34" fmla="*/ 40 w 49"/>
                <a:gd name="T35" fmla="*/ 22 h 55"/>
                <a:gd name="T36" fmla="*/ 26 w 49"/>
                <a:gd name="T37" fmla="*/ 8 h 55"/>
                <a:gd name="T38" fmla="*/ 16 w 49"/>
                <a:gd name="T39" fmla="*/ 11 h 55"/>
                <a:gd name="T40" fmla="*/ 10 w 49"/>
                <a:gd name="T41" fmla="*/ 22 h 55"/>
                <a:gd name="T42" fmla="*/ 40 w 49"/>
                <a:gd name="T43" fmla="*/ 22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 h="55">
                  <a:moveTo>
                    <a:pt x="10" y="30"/>
                  </a:moveTo>
                  <a:cubicBezTo>
                    <a:pt x="10" y="35"/>
                    <a:pt x="11" y="39"/>
                    <a:pt x="14" y="42"/>
                  </a:cubicBezTo>
                  <a:cubicBezTo>
                    <a:pt x="18" y="46"/>
                    <a:pt x="22" y="47"/>
                    <a:pt x="26" y="47"/>
                  </a:cubicBezTo>
                  <a:cubicBezTo>
                    <a:pt x="34" y="47"/>
                    <a:pt x="37" y="43"/>
                    <a:pt x="39" y="40"/>
                  </a:cubicBezTo>
                  <a:cubicBezTo>
                    <a:pt x="40" y="37"/>
                    <a:pt x="41" y="36"/>
                    <a:pt x="43" y="36"/>
                  </a:cubicBezTo>
                  <a:cubicBezTo>
                    <a:pt x="46" y="36"/>
                    <a:pt x="49" y="38"/>
                    <a:pt x="49" y="41"/>
                  </a:cubicBezTo>
                  <a:cubicBezTo>
                    <a:pt x="49" y="41"/>
                    <a:pt x="49" y="41"/>
                    <a:pt x="49" y="42"/>
                  </a:cubicBezTo>
                  <a:cubicBezTo>
                    <a:pt x="48" y="44"/>
                    <a:pt x="46" y="46"/>
                    <a:pt x="45" y="47"/>
                  </a:cubicBezTo>
                  <a:cubicBezTo>
                    <a:pt x="38" y="55"/>
                    <a:pt x="29" y="55"/>
                    <a:pt x="26" y="55"/>
                  </a:cubicBezTo>
                  <a:cubicBezTo>
                    <a:pt x="19" y="55"/>
                    <a:pt x="12" y="54"/>
                    <a:pt x="7" y="48"/>
                  </a:cubicBezTo>
                  <a:cubicBezTo>
                    <a:pt x="2" y="43"/>
                    <a:pt x="0" y="35"/>
                    <a:pt x="0" y="28"/>
                  </a:cubicBezTo>
                  <a:cubicBezTo>
                    <a:pt x="0" y="15"/>
                    <a:pt x="7" y="0"/>
                    <a:pt x="26" y="0"/>
                  </a:cubicBezTo>
                  <a:cubicBezTo>
                    <a:pt x="28" y="0"/>
                    <a:pt x="30" y="0"/>
                    <a:pt x="32" y="0"/>
                  </a:cubicBezTo>
                  <a:cubicBezTo>
                    <a:pt x="37" y="1"/>
                    <a:pt x="41" y="4"/>
                    <a:pt x="44" y="8"/>
                  </a:cubicBezTo>
                  <a:cubicBezTo>
                    <a:pt x="48" y="13"/>
                    <a:pt x="49" y="19"/>
                    <a:pt x="49" y="25"/>
                  </a:cubicBezTo>
                  <a:cubicBezTo>
                    <a:pt x="49" y="30"/>
                    <a:pt x="46" y="30"/>
                    <a:pt x="45" y="30"/>
                  </a:cubicBezTo>
                  <a:lnTo>
                    <a:pt x="10" y="30"/>
                  </a:lnTo>
                  <a:close/>
                  <a:moveTo>
                    <a:pt x="40" y="22"/>
                  </a:moveTo>
                  <a:cubicBezTo>
                    <a:pt x="39" y="15"/>
                    <a:pt x="36" y="8"/>
                    <a:pt x="26" y="8"/>
                  </a:cubicBezTo>
                  <a:cubicBezTo>
                    <a:pt x="24" y="8"/>
                    <a:pt x="19" y="8"/>
                    <a:pt x="16" y="11"/>
                  </a:cubicBezTo>
                  <a:cubicBezTo>
                    <a:pt x="12" y="15"/>
                    <a:pt x="11" y="20"/>
                    <a:pt x="10" y="22"/>
                  </a:cubicBezTo>
                  <a:lnTo>
                    <a:pt x="40" y="22"/>
                  </a:lnTo>
                  <a:close/>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366A8A00-74C8-4193-9B34-F00A4E8F0A6A}"/>
                </a:ext>
              </a:extLst>
            </p:cNvPr>
            <p:cNvSpPr>
              <a:spLocks noEditPoints="1"/>
            </p:cNvSpPr>
            <p:nvPr userDrawn="1"/>
          </p:nvSpPr>
          <p:spPr bwMode="auto">
            <a:xfrm>
              <a:off x="4169" y="2134"/>
              <a:ext cx="33" cy="17"/>
            </a:xfrm>
            <a:custGeom>
              <a:avLst/>
              <a:gdLst>
                <a:gd name="T0" fmla="*/ 11 w 27"/>
                <a:gd name="T1" fmla="*/ 0 h 14"/>
                <a:gd name="T2" fmla="*/ 0 w 27"/>
                <a:gd name="T3" fmla="*/ 0 h 14"/>
                <a:gd name="T4" fmla="*/ 0 w 27"/>
                <a:gd name="T5" fmla="*/ 2 h 14"/>
                <a:gd name="T6" fmla="*/ 4 w 27"/>
                <a:gd name="T7" fmla="*/ 2 h 14"/>
                <a:gd name="T8" fmla="*/ 4 w 27"/>
                <a:gd name="T9" fmla="*/ 14 h 14"/>
                <a:gd name="T10" fmla="*/ 7 w 27"/>
                <a:gd name="T11" fmla="*/ 14 h 14"/>
                <a:gd name="T12" fmla="*/ 7 w 27"/>
                <a:gd name="T13" fmla="*/ 2 h 14"/>
                <a:gd name="T14" fmla="*/ 11 w 27"/>
                <a:gd name="T15" fmla="*/ 2 h 14"/>
                <a:gd name="T16" fmla="*/ 11 w 27"/>
                <a:gd name="T17" fmla="*/ 0 h 14"/>
                <a:gd name="T18" fmla="*/ 27 w 27"/>
                <a:gd name="T19" fmla="*/ 0 h 14"/>
                <a:gd name="T20" fmla="*/ 23 w 27"/>
                <a:gd name="T21" fmla="*/ 0 h 14"/>
                <a:gd name="T22" fmla="*/ 20 w 27"/>
                <a:gd name="T23" fmla="*/ 11 h 14"/>
                <a:gd name="T24" fmla="*/ 16 w 27"/>
                <a:gd name="T25" fmla="*/ 0 h 14"/>
                <a:gd name="T26" fmla="*/ 13 w 27"/>
                <a:gd name="T27" fmla="*/ 0 h 14"/>
                <a:gd name="T28" fmla="*/ 13 w 27"/>
                <a:gd name="T29" fmla="*/ 14 h 14"/>
                <a:gd name="T30" fmla="*/ 15 w 27"/>
                <a:gd name="T31" fmla="*/ 14 h 14"/>
                <a:gd name="T32" fmla="*/ 15 w 27"/>
                <a:gd name="T33" fmla="*/ 5 h 14"/>
                <a:gd name="T34" fmla="*/ 15 w 27"/>
                <a:gd name="T35" fmla="*/ 2 h 14"/>
                <a:gd name="T36" fmla="*/ 16 w 27"/>
                <a:gd name="T37" fmla="*/ 5 h 14"/>
                <a:gd name="T38" fmla="*/ 19 w 27"/>
                <a:gd name="T39" fmla="*/ 14 h 14"/>
                <a:gd name="T40" fmla="*/ 21 w 27"/>
                <a:gd name="T41" fmla="*/ 14 h 14"/>
                <a:gd name="T42" fmla="*/ 24 w 27"/>
                <a:gd name="T43" fmla="*/ 5 h 14"/>
                <a:gd name="T44" fmla="*/ 25 w 27"/>
                <a:gd name="T45" fmla="*/ 2 h 14"/>
                <a:gd name="T46" fmla="*/ 24 w 27"/>
                <a:gd name="T47" fmla="*/ 5 h 14"/>
                <a:gd name="T48" fmla="*/ 24 w 27"/>
                <a:gd name="T49" fmla="*/ 14 h 14"/>
                <a:gd name="T50" fmla="*/ 27 w 27"/>
                <a:gd name="T51" fmla="*/ 14 h 14"/>
                <a:gd name="T52" fmla="*/ 27 w 27"/>
                <a:gd name="T5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 h="14">
                  <a:moveTo>
                    <a:pt x="11" y="0"/>
                  </a:moveTo>
                  <a:cubicBezTo>
                    <a:pt x="0" y="0"/>
                    <a:pt x="0" y="0"/>
                    <a:pt x="0" y="0"/>
                  </a:cubicBezTo>
                  <a:cubicBezTo>
                    <a:pt x="0" y="2"/>
                    <a:pt x="0" y="2"/>
                    <a:pt x="0" y="2"/>
                  </a:cubicBezTo>
                  <a:cubicBezTo>
                    <a:pt x="4" y="2"/>
                    <a:pt x="4" y="2"/>
                    <a:pt x="4" y="2"/>
                  </a:cubicBezTo>
                  <a:cubicBezTo>
                    <a:pt x="4" y="14"/>
                    <a:pt x="4" y="14"/>
                    <a:pt x="4" y="14"/>
                  </a:cubicBezTo>
                  <a:cubicBezTo>
                    <a:pt x="7" y="14"/>
                    <a:pt x="7" y="14"/>
                    <a:pt x="7" y="14"/>
                  </a:cubicBezTo>
                  <a:cubicBezTo>
                    <a:pt x="7" y="2"/>
                    <a:pt x="7" y="2"/>
                    <a:pt x="7" y="2"/>
                  </a:cubicBezTo>
                  <a:cubicBezTo>
                    <a:pt x="11" y="2"/>
                    <a:pt x="11" y="2"/>
                    <a:pt x="11" y="2"/>
                  </a:cubicBezTo>
                  <a:cubicBezTo>
                    <a:pt x="11" y="0"/>
                    <a:pt x="11" y="0"/>
                    <a:pt x="11" y="0"/>
                  </a:cubicBezTo>
                  <a:moveTo>
                    <a:pt x="27" y="0"/>
                  </a:moveTo>
                  <a:cubicBezTo>
                    <a:pt x="23" y="0"/>
                    <a:pt x="23" y="0"/>
                    <a:pt x="23" y="0"/>
                  </a:cubicBezTo>
                  <a:cubicBezTo>
                    <a:pt x="20" y="11"/>
                    <a:pt x="20" y="11"/>
                    <a:pt x="20" y="11"/>
                  </a:cubicBezTo>
                  <a:cubicBezTo>
                    <a:pt x="16" y="0"/>
                    <a:pt x="16" y="0"/>
                    <a:pt x="16" y="0"/>
                  </a:cubicBezTo>
                  <a:cubicBezTo>
                    <a:pt x="13" y="0"/>
                    <a:pt x="13" y="0"/>
                    <a:pt x="13" y="0"/>
                  </a:cubicBezTo>
                  <a:cubicBezTo>
                    <a:pt x="13" y="14"/>
                    <a:pt x="13" y="14"/>
                    <a:pt x="13" y="14"/>
                  </a:cubicBezTo>
                  <a:cubicBezTo>
                    <a:pt x="15" y="14"/>
                    <a:pt x="15" y="14"/>
                    <a:pt x="15" y="14"/>
                  </a:cubicBezTo>
                  <a:cubicBezTo>
                    <a:pt x="15" y="5"/>
                    <a:pt x="15" y="5"/>
                    <a:pt x="15" y="5"/>
                  </a:cubicBezTo>
                  <a:cubicBezTo>
                    <a:pt x="15" y="5"/>
                    <a:pt x="15" y="3"/>
                    <a:pt x="15" y="2"/>
                  </a:cubicBezTo>
                  <a:cubicBezTo>
                    <a:pt x="15" y="4"/>
                    <a:pt x="15" y="4"/>
                    <a:pt x="16" y="5"/>
                  </a:cubicBezTo>
                  <a:cubicBezTo>
                    <a:pt x="19" y="14"/>
                    <a:pt x="19" y="14"/>
                    <a:pt x="19" y="14"/>
                  </a:cubicBezTo>
                  <a:cubicBezTo>
                    <a:pt x="21" y="14"/>
                    <a:pt x="21" y="14"/>
                    <a:pt x="21" y="14"/>
                  </a:cubicBezTo>
                  <a:cubicBezTo>
                    <a:pt x="24" y="5"/>
                    <a:pt x="24" y="5"/>
                    <a:pt x="24" y="5"/>
                  </a:cubicBezTo>
                  <a:cubicBezTo>
                    <a:pt x="24" y="3"/>
                    <a:pt x="24" y="3"/>
                    <a:pt x="25" y="2"/>
                  </a:cubicBezTo>
                  <a:cubicBezTo>
                    <a:pt x="24" y="3"/>
                    <a:pt x="24" y="4"/>
                    <a:pt x="24" y="5"/>
                  </a:cubicBezTo>
                  <a:cubicBezTo>
                    <a:pt x="24" y="14"/>
                    <a:pt x="24" y="14"/>
                    <a:pt x="24" y="14"/>
                  </a:cubicBezTo>
                  <a:cubicBezTo>
                    <a:pt x="27" y="14"/>
                    <a:pt x="27" y="14"/>
                    <a:pt x="27" y="14"/>
                  </a:cubicBezTo>
                  <a:cubicBezTo>
                    <a:pt x="27" y="0"/>
                    <a:pt x="27" y="0"/>
                    <a:pt x="27" y="0"/>
                  </a:cubicBezTo>
                </a:path>
              </a:pathLst>
            </a:custGeom>
            <a:solidFill>
              <a:srgbClr val="A878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10">
              <a:extLst>
                <a:ext uri="{FF2B5EF4-FFF2-40B4-BE49-F238E27FC236}">
                  <a16:creationId xmlns:a16="http://schemas.microsoft.com/office/drawing/2014/main" id="{3393B43B-557A-4175-8E45-0BD264623F00}"/>
                </a:ext>
              </a:extLst>
            </p:cNvPr>
            <p:cNvSpPr>
              <a:spLocks noEditPoints="1"/>
            </p:cNvSpPr>
            <p:nvPr userDrawn="1"/>
          </p:nvSpPr>
          <p:spPr bwMode="auto">
            <a:xfrm>
              <a:off x="3477" y="2095"/>
              <a:ext cx="489" cy="128"/>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rgbClr val="6E1EA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79987069"/>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4" name="Lofric Hydro-Kit">
            <a:extLst>
              <a:ext uri="{FF2B5EF4-FFF2-40B4-BE49-F238E27FC236}">
                <a16:creationId xmlns:a16="http://schemas.microsoft.com/office/drawing/2014/main" id="{97ACD038-ED65-4FF3-9676-7E849B9718F2}"/>
              </a:ext>
            </a:extLst>
          </p:cNvPr>
          <p:cNvGrpSpPr/>
          <p:nvPr userDrawn="1"/>
        </p:nvGrpSpPr>
        <p:grpSpPr>
          <a:xfrm>
            <a:off x="9193213" y="6146800"/>
            <a:ext cx="2673351" cy="382588"/>
            <a:chOff x="9193213" y="6146800"/>
            <a:chExt cx="2673351" cy="382588"/>
          </a:xfrm>
        </p:grpSpPr>
        <p:sp>
          <p:nvSpPr>
            <p:cNvPr id="12" name="Freeform 13">
              <a:extLst>
                <a:ext uri="{FF2B5EF4-FFF2-40B4-BE49-F238E27FC236}">
                  <a16:creationId xmlns:a16="http://schemas.microsoft.com/office/drawing/2014/main" id="{74EEED3C-0BB7-44AB-BC83-C30974A65DE3}"/>
                </a:ext>
              </a:extLst>
            </p:cNvPr>
            <p:cNvSpPr>
              <a:spLocks noEditPoints="1"/>
            </p:cNvSpPr>
            <p:nvPr/>
          </p:nvSpPr>
          <p:spPr bwMode="auto">
            <a:xfrm>
              <a:off x="10499726" y="6234113"/>
              <a:ext cx="1366838" cy="295275"/>
            </a:xfrm>
            <a:custGeom>
              <a:avLst/>
              <a:gdLst>
                <a:gd name="T0" fmla="*/ 414 w 430"/>
                <a:gd name="T1" fmla="*/ 4 h 91"/>
                <a:gd name="T2" fmla="*/ 407 w 430"/>
                <a:gd name="T3" fmla="*/ 6 h 91"/>
                <a:gd name="T4" fmla="*/ 410 w 430"/>
                <a:gd name="T5" fmla="*/ 6 h 91"/>
                <a:gd name="T6" fmla="*/ 423 w 430"/>
                <a:gd name="T7" fmla="*/ 15 h 91"/>
                <a:gd name="T8" fmla="*/ 416 w 430"/>
                <a:gd name="T9" fmla="*/ 18 h 91"/>
                <a:gd name="T10" fmla="*/ 418 w 430"/>
                <a:gd name="T11" fmla="*/ 6 h 91"/>
                <a:gd name="T12" fmla="*/ 424 w 430"/>
                <a:gd name="T13" fmla="*/ 18 h 91"/>
                <a:gd name="T14" fmla="*/ 427 w 430"/>
                <a:gd name="T15" fmla="*/ 9 h 91"/>
                <a:gd name="T16" fmla="*/ 430 w 430"/>
                <a:gd name="T17" fmla="*/ 4 h 91"/>
                <a:gd name="T18" fmla="*/ 401 w 430"/>
                <a:gd name="T19" fmla="*/ 70 h 91"/>
                <a:gd name="T20" fmla="*/ 390 w 430"/>
                <a:gd name="T21" fmla="*/ 54 h 91"/>
                <a:gd name="T22" fmla="*/ 400 w 430"/>
                <a:gd name="T23" fmla="*/ 24 h 91"/>
                <a:gd name="T24" fmla="*/ 390 w 430"/>
                <a:gd name="T25" fmla="*/ 8 h 91"/>
                <a:gd name="T26" fmla="*/ 381 w 430"/>
                <a:gd name="T27" fmla="*/ 20 h 91"/>
                <a:gd name="T28" fmla="*/ 375 w 430"/>
                <a:gd name="T29" fmla="*/ 28 h 91"/>
                <a:gd name="T30" fmla="*/ 357 w 430"/>
                <a:gd name="T31" fmla="*/ 6 h 91"/>
                <a:gd name="T32" fmla="*/ 362 w 430"/>
                <a:gd name="T33" fmla="*/ 0 h 91"/>
                <a:gd name="T34" fmla="*/ 362 w 430"/>
                <a:gd name="T35" fmla="*/ 19 h 91"/>
                <a:gd name="T36" fmla="*/ 363 w 430"/>
                <a:gd name="T37" fmla="*/ 73 h 91"/>
                <a:gd name="T38" fmla="*/ 367 w 430"/>
                <a:gd name="T39" fmla="*/ 24 h 91"/>
                <a:gd name="T40" fmla="*/ 296 w 430"/>
                <a:gd name="T41" fmla="*/ 5 h 91"/>
                <a:gd name="T42" fmla="*/ 306 w 430"/>
                <a:gd name="T43" fmla="*/ 69 h 91"/>
                <a:gd name="T44" fmla="*/ 343 w 430"/>
                <a:gd name="T45" fmla="*/ 71 h 91"/>
                <a:gd name="T46" fmla="*/ 352 w 430"/>
                <a:gd name="T47" fmla="*/ 66 h 91"/>
                <a:gd name="T48" fmla="*/ 349 w 430"/>
                <a:gd name="T49" fmla="*/ 5 h 91"/>
                <a:gd name="T50" fmla="*/ 306 w 430"/>
                <a:gd name="T51" fmla="*/ 37 h 91"/>
                <a:gd name="T52" fmla="*/ 260 w 430"/>
                <a:gd name="T53" fmla="*/ 39 h 91"/>
                <a:gd name="T54" fmla="*/ 286 w 430"/>
                <a:gd name="T55" fmla="*/ 39 h 91"/>
                <a:gd name="T56" fmla="*/ 228 w 430"/>
                <a:gd name="T57" fmla="*/ 66 h 91"/>
                <a:gd name="T58" fmla="*/ 216 w 430"/>
                <a:gd name="T59" fmla="*/ 33 h 91"/>
                <a:gd name="T60" fmla="*/ 240 w 430"/>
                <a:gd name="T61" fmla="*/ 61 h 91"/>
                <a:gd name="T62" fmla="*/ 229 w 430"/>
                <a:gd name="T63" fmla="*/ 19 h 91"/>
                <a:gd name="T64" fmla="*/ 210 w 430"/>
                <a:gd name="T65" fmla="*/ 67 h 91"/>
                <a:gd name="T66" fmla="*/ 254 w 430"/>
                <a:gd name="T67" fmla="*/ 46 h 91"/>
                <a:gd name="T68" fmla="*/ 173 w 430"/>
                <a:gd name="T69" fmla="*/ 24 h 91"/>
                <a:gd name="T70" fmla="*/ 182 w 430"/>
                <a:gd name="T71" fmla="*/ 69 h 91"/>
                <a:gd name="T72" fmla="*/ 197 w 430"/>
                <a:gd name="T73" fmla="*/ 28 h 91"/>
                <a:gd name="T74" fmla="*/ 182 w 430"/>
                <a:gd name="T75" fmla="*/ 29 h 91"/>
                <a:gd name="T76" fmla="*/ 142 w 430"/>
                <a:gd name="T77" fmla="*/ 65 h 91"/>
                <a:gd name="T78" fmla="*/ 122 w 430"/>
                <a:gd name="T79" fmla="*/ 40 h 91"/>
                <a:gd name="T80" fmla="*/ 151 w 430"/>
                <a:gd name="T81" fmla="*/ 47 h 91"/>
                <a:gd name="T82" fmla="*/ 155 w 430"/>
                <a:gd name="T83" fmla="*/ 0 h 91"/>
                <a:gd name="T84" fmla="*/ 151 w 430"/>
                <a:gd name="T85" fmla="*/ 27 h 91"/>
                <a:gd name="T86" fmla="*/ 134 w 430"/>
                <a:gd name="T87" fmla="*/ 74 h 91"/>
                <a:gd name="T88" fmla="*/ 151 w 430"/>
                <a:gd name="T89" fmla="*/ 71 h 91"/>
                <a:gd name="T90" fmla="*/ 160 w 430"/>
                <a:gd name="T91" fmla="*/ 5 h 91"/>
                <a:gd name="T92" fmla="*/ 64 w 430"/>
                <a:gd name="T93" fmla="*/ 24 h 91"/>
                <a:gd name="T94" fmla="*/ 79 w 430"/>
                <a:gd name="T95" fmla="*/ 80 h 91"/>
                <a:gd name="T96" fmla="*/ 67 w 430"/>
                <a:gd name="T97" fmla="*/ 83 h 91"/>
                <a:gd name="T98" fmla="*/ 91 w 430"/>
                <a:gd name="T99" fmla="*/ 74 h 91"/>
                <a:gd name="T100" fmla="*/ 103 w 430"/>
                <a:gd name="T101" fmla="*/ 19 h 91"/>
                <a:gd name="T102" fmla="*/ 89 w 430"/>
                <a:gd name="T103" fmla="*/ 54 h 91"/>
                <a:gd name="T104" fmla="*/ 73 w 430"/>
                <a:gd name="T105" fmla="*/ 22 h 91"/>
                <a:gd name="T106" fmla="*/ 56 w 430"/>
                <a:gd name="T107" fmla="*/ 71 h 91"/>
                <a:gd name="T108" fmla="*/ 52 w 430"/>
                <a:gd name="T109" fmla="*/ 0 h 91"/>
                <a:gd name="T110" fmla="*/ 47 w 430"/>
                <a:gd name="T111" fmla="*/ 32 h 91"/>
                <a:gd name="T112" fmla="*/ 8 w 430"/>
                <a:gd name="T113" fmla="*/ 1 h 91"/>
                <a:gd name="T114" fmla="*/ 0 w 430"/>
                <a:gd name="T115" fmla="*/ 69 h 91"/>
                <a:gd name="T116" fmla="*/ 10 w 430"/>
                <a:gd name="T117" fmla="*/ 69 h 91"/>
                <a:gd name="T118" fmla="*/ 47 w 430"/>
                <a:gd name="T119" fmla="*/ 6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30" h="91">
                  <a:moveTo>
                    <a:pt x="410" y="6"/>
                  </a:moveTo>
                  <a:cubicBezTo>
                    <a:pt x="414" y="6"/>
                    <a:pt x="414" y="6"/>
                    <a:pt x="414" y="6"/>
                  </a:cubicBezTo>
                  <a:cubicBezTo>
                    <a:pt x="414" y="4"/>
                    <a:pt x="414" y="4"/>
                    <a:pt x="414" y="4"/>
                  </a:cubicBezTo>
                  <a:cubicBezTo>
                    <a:pt x="403" y="4"/>
                    <a:pt x="403" y="4"/>
                    <a:pt x="403" y="4"/>
                  </a:cubicBezTo>
                  <a:cubicBezTo>
                    <a:pt x="403" y="6"/>
                    <a:pt x="403" y="6"/>
                    <a:pt x="403" y="6"/>
                  </a:cubicBezTo>
                  <a:cubicBezTo>
                    <a:pt x="407" y="6"/>
                    <a:pt x="407" y="6"/>
                    <a:pt x="407" y="6"/>
                  </a:cubicBezTo>
                  <a:cubicBezTo>
                    <a:pt x="407" y="18"/>
                    <a:pt x="407" y="18"/>
                    <a:pt x="407" y="18"/>
                  </a:cubicBezTo>
                  <a:cubicBezTo>
                    <a:pt x="410" y="18"/>
                    <a:pt x="410" y="18"/>
                    <a:pt x="410" y="18"/>
                  </a:cubicBezTo>
                  <a:lnTo>
                    <a:pt x="410" y="6"/>
                  </a:lnTo>
                  <a:close/>
                  <a:moveTo>
                    <a:pt x="430" y="4"/>
                  </a:moveTo>
                  <a:cubicBezTo>
                    <a:pt x="426" y="4"/>
                    <a:pt x="426" y="4"/>
                    <a:pt x="426" y="4"/>
                  </a:cubicBezTo>
                  <a:cubicBezTo>
                    <a:pt x="423" y="15"/>
                    <a:pt x="423" y="15"/>
                    <a:pt x="423" y="15"/>
                  </a:cubicBezTo>
                  <a:cubicBezTo>
                    <a:pt x="419" y="4"/>
                    <a:pt x="419" y="4"/>
                    <a:pt x="419" y="4"/>
                  </a:cubicBezTo>
                  <a:cubicBezTo>
                    <a:pt x="416" y="4"/>
                    <a:pt x="416" y="4"/>
                    <a:pt x="416" y="4"/>
                  </a:cubicBezTo>
                  <a:cubicBezTo>
                    <a:pt x="416" y="18"/>
                    <a:pt x="416" y="18"/>
                    <a:pt x="416" y="18"/>
                  </a:cubicBezTo>
                  <a:cubicBezTo>
                    <a:pt x="418" y="18"/>
                    <a:pt x="418" y="18"/>
                    <a:pt x="418" y="18"/>
                  </a:cubicBezTo>
                  <a:cubicBezTo>
                    <a:pt x="418" y="9"/>
                    <a:pt x="418" y="9"/>
                    <a:pt x="418" y="9"/>
                  </a:cubicBezTo>
                  <a:cubicBezTo>
                    <a:pt x="418" y="9"/>
                    <a:pt x="418" y="7"/>
                    <a:pt x="418" y="6"/>
                  </a:cubicBezTo>
                  <a:cubicBezTo>
                    <a:pt x="418" y="8"/>
                    <a:pt x="419" y="8"/>
                    <a:pt x="419" y="9"/>
                  </a:cubicBezTo>
                  <a:cubicBezTo>
                    <a:pt x="422" y="18"/>
                    <a:pt x="422" y="18"/>
                    <a:pt x="422" y="18"/>
                  </a:cubicBezTo>
                  <a:cubicBezTo>
                    <a:pt x="424" y="18"/>
                    <a:pt x="424" y="18"/>
                    <a:pt x="424" y="18"/>
                  </a:cubicBezTo>
                  <a:cubicBezTo>
                    <a:pt x="427" y="9"/>
                    <a:pt x="427" y="9"/>
                    <a:pt x="427" y="9"/>
                  </a:cubicBezTo>
                  <a:cubicBezTo>
                    <a:pt x="427" y="7"/>
                    <a:pt x="427" y="7"/>
                    <a:pt x="428" y="6"/>
                  </a:cubicBezTo>
                  <a:cubicBezTo>
                    <a:pt x="428" y="7"/>
                    <a:pt x="427" y="8"/>
                    <a:pt x="427" y="9"/>
                  </a:cubicBezTo>
                  <a:cubicBezTo>
                    <a:pt x="427" y="18"/>
                    <a:pt x="427" y="18"/>
                    <a:pt x="427" y="18"/>
                  </a:cubicBezTo>
                  <a:cubicBezTo>
                    <a:pt x="430" y="18"/>
                    <a:pt x="430" y="18"/>
                    <a:pt x="430" y="18"/>
                  </a:cubicBezTo>
                  <a:lnTo>
                    <a:pt x="430" y="4"/>
                  </a:lnTo>
                  <a:close/>
                  <a:moveTo>
                    <a:pt x="381" y="58"/>
                  </a:moveTo>
                  <a:cubicBezTo>
                    <a:pt x="381" y="66"/>
                    <a:pt x="381" y="73"/>
                    <a:pt x="395" y="73"/>
                  </a:cubicBezTo>
                  <a:cubicBezTo>
                    <a:pt x="398" y="73"/>
                    <a:pt x="401" y="73"/>
                    <a:pt x="401" y="70"/>
                  </a:cubicBezTo>
                  <a:cubicBezTo>
                    <a:pt x="401" y="66"/>
                    <a:pt x="399" y="66"/>
                    <a:pt x="396" y="66"/>
                  </a:cubicBezTo>
                  <a:cubicBezTo>
                    <a:pt x="393" y="65"/>
                    <a:pt x="391" y="65"/>
                    <a:pt x="391" y="62"/>
                  </a:cubicBezTo>
                  <a:cubicBezTo>
                    <a:pt x="390" y="61"/>
                    <a:pt x="390" y="60"/>
                    <a:pt x="390" y="54"/>
                  </a:cubicBezTo>
                  <a:cubicBezTo>
                    <a:pt x="390" y="28"/>
                    <a:pt x="390" y="28"/>
                    <a:pt x="390" y="28"/>
                  </a:cubicBezTo>
                  <a:cubicBezTo>
                    <a:pt x="397" y="28"/>
                    <a:pt x="397" y="28"/>
                    <a:pt x="397" y="28"/>
                  </a:cubicBezTo>
                  <a:cubicBezTo>
                    <a:pt x="398" y="28"/>
                    <a:pt x="400" y="28"/>
                    <a:pt x="400" y="24"/>
                  </a:cubicBezTo>
                  <a:cubicBezTo>
                    <a:pt x="400" y="20"/>
                    <a:pt x="398" y="20"/>
                    <a:pt x="397" y="20"/>
                  </a:cubicBezTo>
                  <a:cubicBezTo>
                    <a:pt x="390" y="20"/>
                    <a:pt x="390" y="20"/>
                    <a:pt x="390" y="20"/>
                  </a:cubicBezTo>
                  <a:cubicBezTo>
                    <a:pt x="390" y="8"/>
                    <a:pt x="390" y="8"/>
                    <a:pt x="390" y="8"/>
                  </a:cubicBezTo>
                  <a:cubicBezTo>
                    <a:pt x="390" y="7"/>
                    <a:pt x="390" y="4"/>
                    <a:pt x="386" y="4"/>
                  </a:cubicBezTo>
                  <a:cubicBezTo>
                    <a:pt x="381" y="4"/>
                    <a:pt x="381" y="7"/>
                    <a:pt x="381" y="8"/>
                  </a:cubicBezTo>
                  <a:cubicBezTo>
                    <a:pt x="381" y="20"/>
                    <a:pt x="381" y="20"/>
                    <a:pt x="381" y="20"/>
                  </a:cubicBezTo>
                  <a:cubicBezTo>
                    <a:pt x="375" y="20"/>
                    <a:pt x="375" y="20"/>
                    <a:pt x="375" y="20"/>
                  </a:cubicBezTo>
                  <a:cubicBezTo>
                    <a:pt x="374" y="20"/>
                    <a:pt x="372" y="20"/>
                    <a:pt x="372" y="24"/>
                  </a:cubicBezTo>
                  <a:cubicBezTo>
                    <a:pt x="372" y="28"/>
                    <a:pt x="374" y="28"/>
                    <a:pt x="375" y="28"/>
                  </a:cubicBezTo>
                  <a:cubicBezTo>
                    <a:pt x="381" y="28"/>
                    <a:pt x="381" y="28"/>
                    <a:pt x="381" y="28"/>
                  </a:cubicBezTo>
                  <a:lnTo>
                    <a:pt x="381" y="58"/>
                  </a:lnTo>
                  <a:close/>
                  <a:moveTo>
                    <a:pt x="357" y="6"/>
                  </a:moveTo>
                  <a:cubicBezTo>
                    <a:pt x="357" y="9"/>
                    <a:pt x="359" y="12"/>
                    <a:pt x="362" y="12"/>
                  </a:cubicBezTo>
                  <a:cubicBezTo>
                    <a:pt x="366" y="12"/>
                    <a:pt x="368" y="10"/>
                    <a:pt x="368" y="6"/>
                  </a:cubicBezTo>
                  <a:cubicBezTo>
                    <a:pt x="368" y="2"/>
                    <a:pt x="365" y="0"/>
                    <a:pt x="362" y="0"/>
                  </a:cubicBezTo>
                  <a:cubicBezTo>
                    <a:pt x="359" y="0"/>
                    <a:pt x="357" y="2"/>
                    <a:pt x="357" y="6"/>
                  </a:cubicBezTo>
                  <a:moveTo>
                    <a:pt x="367" y="24"/>
                  </a:moveTo>
                  <a:cubicBezTo>
                    <a:pt x="367" y="23"/>
                    <a:pt x="367" y="19"/>
                    <a:pt x="362" y="19"/>
                  </a:cubicBezTo>
                  <a:cubicBezTo>
                    <a:pt x="358" y="19"/>
                    <a:pt x="358" y="23"/>
                    <a:pt x="358" y="24"/>
                  </a:cubicBezTo>
                  <a:cubicBezTo>
                    <a:pt x="358" y="69"/>
                    <a:pt x="358" y="69"/>
                    <a:pt x="358" y="69"/>
                  </a:cubicBezTo>
                  <a:cubicBezTo>
                    <a:pt x="358" y="72"/>
                    <a:pt x="360" y="73"/>
                    <a:pt x="363" y="73"/>
                  </a:cubicBezTo>
                  <a:cubicBezTo>
                    <a:pt x="365" y="73"/>
                    <a:pt x="366" y="72"/>
                    <a:pt x="367" y="71"/>
                  </a:cubicBezTo>
                  <a:cubicBezTo>
                    <a:pt x="367" y="71"/>
                    <a:pt x="367" y="70"/>
                    <a:pt x="367" y="69"/>
                  </a:cubicBezTo>
                  <a:lnTo>
                    <a:pt x="367" y="24"/>
                  </a:lnTo>
                  <a:close/>
                  <a:moveTo>
                    <a:pt x="306" y="5"/>
                  </a:moveTo>
                  <a:cubicBezTo>
                    <a:pt x="306" y="3"/>
                    <a:pt x="305" y="0"/>
                    <a:pt x="301" y="0"/>
                  </a:cubicBezTo>
                  <a:cubicBezTo>
                    <a:pt x="296" y="0"/>
                    <a:pt x="296" y="4"/>
                    <a:pt x="296" y="5"/>
                  </a:cubicBezTo>
                  <a:cubicBezTo>
                    <a:pt x="296" y="69"/>
                    <a:pt x="296" y="69"/>
                    <a:pt x="296" y="69"/>
                  </a:cubicBezTo>
                  <a:cubicBezTo>
                    <a:pt x="296" y="70"/>
                    <a:pt x="297" y="73"/>
                    <a:pt x="301" y="73"/>
                  </a:cubicBezTo>
                  <a:cubicBezTo>
                    <a:pt x="305" y="73"/>
                    <a:pt x="306" y="70"/>
                    <a:pt x="306" y="69"/>
                  </a:cubicBezTo>
                  <a:cubicBezTo>
                    <a:pt x="306" y="49"/>
                    <a:pt x="306" y="49"/>
                    <a:pt x="306" y="49"/>
                  </a:cubicBezTo>
                  <a:cubicBezTo>
                    <a:pt x="317" y="37"/>
                    <a:pt x="317" y="37"/>
                    <a:pt x="317" y="37"/>
                  </a:cubicBezTo>
                  <a:cubicBezTo>
                    <a:pt x="343" y="71"/>
                    <a:pt x="343" y="71"/>
                    <a:pt x="343" y="71"/>
                  </a:cubicBezTo>
                  <a:cubicBezTo>
                    <a:pt x="344" y="72"/>
                    <a:pt x="345" y="73"/>
                    <a:pt x="348" y="73"/>
                  </a:cubicBezTo>
                  <a:cubicBezTo>
                    <a:pt x="351" y="73"/>
                    <a:pt x="353" y="71"/>
                    <a:pt x="353" y="68"/>
                  </a:cubicBezTo>
                  <a:cubicBezTo>
                    <a:pt x="353" y="67"/>
                    <a:pt x="353" y="67"/>
                    <a:pt x="352" y="66"/>
                  </a:cubicBezTo>
                  <a:cubicBezTo>
                    <a:pt x="324" y="31"/>
                    <a:pt x="324" y="31"/>
                    <a:pt x="324" y="31"/>
                  </a:cubicBezTo>
                  <a:cubicBezTo>
                    <a:pt x="347" y="8"/>
                    <a:pt x="347" y="8"/>
                    <a:pt x="347" y="8"/>
                  </a:cubicBezTo>
                  <a:cubicBezTo>
                    <a:pt x="348" y="7"/>
                    <a:pt x="349" y="6"/>
                    <a:pt x="349" y="5"/>
                  </a:cubicBezTo>
                  <a:cubicBezTo>
                    <a:pt x="349" y="3"/>
                    <a:pt x="347" y="0"/>
                    <a:pt x="344" y="0"/>
                  </a:cubicBezTo>
                  <a:cubicBezTo>
                    <a:pt x="342" y="0"/>
                    <a:pt x="341" y="1"/>
                    <a:pt x="341" y="2"/>
                  </a:cubicBezTo>
                  <a:cubicBezTo>
                    <a:pt x="306" y="37"/>
                    <a:pt x="306" y="37"/>
                    <a:pt x="306" y="37"/>
                  </a:cubicBezTo>
                  <a:lnTo>
                    <a:pt x="306" y="5"/>
                  </a:lnTo>
                  <a:close/>
                  <a:moveTo>
                    <a:pt x="264" y="35"/>
                  </a:moveTo>
                  <a:cubicBezTo>
                    <a:pt x="263" y="35"/>
                    <a:pt x="260" y="35"/>
                    <a:pt x="260" y="39"/>
                  </a:cubicBezTo>
                  <a:cubicBezTo>
                    <a:pt x="260" y="43"/>
                    <a:pt x="263" y="43"/>
                    <a:pt x="264" y="43"/>
                  </a:cubicBezTo>
                  <a:cubicBezTo>
                    <a:pt x="282" y="43"/>
                    <a:pt x="282" y="43"/>
                    <a:pt x="282" y="43"/>
                  </a:cubicBezTo>
                  <a:cubicBezTo>
                    <a:pt x="285" y="43"/>
                    <a:pt x="286" y="42"/>
                    <a:pt x="286" y="39"/>
                  </a:cubicBezTo>
                  <a:cubicBezTo>
                    <a:pt x="286" y="35"/>
                    <a:pt x="283" y="35"/>
                    <a:pt x="282" y="35"/>
                  </a:cubicBezTo>
                  <a:lnTo>
                    <a:pt x="264" y="35"/>
                  </a:lnTo>
                  <a:close/>
                  <a:moveTo>
                    <a:pt x="228" y="66"/>
                  </a:moveTo>
                  <a:cubicBezTo>
                    <a:pt x="223" y="66"/>
                    <a:pt x="219" y="64"/>
                    <a:pt x="217" y="61"/>
                  </a:cubicBezTo>
                  <a:cubicBezTo>
                    <a:pt x="214" y="57"/>
                    <a:pt x="213" y="52"/>
                    <a:pt x="213" y="47"/>
                  </a:cubicBezTo>
                  <a:cubicBezTo>
                    <a:pt x="213" y="42"/>
                    <a:pt x="214" y="36"/>
                    <a:pt x="216" y="33"/>
                  </a:cubicBezTo>
                  <a:cubicBezTo>
                    <a:pt x="220" y="27"/>
                    <a:pt x="226" y="27"/>
                    <a:pt x="228" y="27"/>
                  </a:cubicBezTo>
                  <a:cubicBezTo>
                    <a:pt x="241" y="27"/>
                    <a:pt x="244" y="37"/>
                    <a:pt x="244" y="47"/>
                  </a:cubicBezTo>
                  <a:cubicBezTo>
                    <a:pt x="244" y="50"/>
                    <a:pt x="244" y="56"/>
                    <a:pt x="240" y="61"/>
                  </a:cubicBezTo>
                  <a:cubicBezTo>
                    <a:pt x="237" y="65"/>
                    <a:pt x="233" y="66"/>
                    <a:pt x="228" y="66"/>
                  </a:cubicBezTo>
                  <a:moveTo>
                    <a:pt x="254" y="46"/>
                  </a:moveTo>
                  <a:cubicBezTo>
                    <a:pt x="254" y="29"/>
                    <a:pt x="244" y="19"/>
                    <a:pt x="229" y="19"/>
                  </a:cubicBezTo>
                  <a:cubicBezTo>
                    <a:pt x="224" y="19"/>
                    <a:pt x="216" y="20"/>
                    <a:pt x="210" y="27"/>
                  </a:cubicBezTo>
                  <a:cubicBezTo>
                    <a:pt x="204" y="33"/>
                    <a:pt x="203" y="42"/>
                    <a:pt x="203" y="47"/>
                  </a:cubicBezTo>
                  <a:cubicBezTo>
                    <a:pt x="203" y="50"/>
                    <a:pt x="203" y="60"/>
                    <a:pt x="210" y="67"/>
                  </a:cubicBezTo>
                  <a:cubicBezTo>
                    <a:pt x="216" y="73"/>
                    <a:pt x="223" y="74"/>
                    <a:pt x="228" y="74"/>
                  </a:cubicBezTo>
                  <a:cubicBezTo>
                    <a:pt x="233" y="74"/>
                    <a:pt x="241" y="73"/>
                    <a:pt x="247" y="66"/>
                  </a:cubicBezTo>
                  <a:cubicBezTo>
                    <a:pt x="253" y="60"/>
                    <a:pt x="254" y="51"/>
                    <a:pt x="254" y="46"/>
                  </a:cubicBezTo>
                  <a:moveTo>
                    <a:pt x="182" y="24"/>
                  </a:moveTo>
                  <a:cubicBezTo>
                    <a:pt x="182" y="22"/>
                    <a:pt x="181" y="19"/>
                    <a:pt x="177" y="19"/>
                  </a:cubicBezTo>
                  <a:cubicBezTo>
                    <a:pt x="173" y="19"/>
                    <a:pt x="173" y="22"/>
                    <a:pt x="173" y="24"/>
                  </a:cubicBezTo>
                  <a:cubicBezTo>
                    <a:pt x="173" y="69"/>
                    <a:pt x="173" y="69"/>
                    <a:pt x="173" y="69"/>
                  </a:cubicBezTo>
                  <a:cubicBezTo>
                    <a:pt x="173" y="71"/>
                    <a:pt x="173" y="73"/>
                    <a:pt x="177" y="73"/>
                  </a:cubicBezTo>
                  <a:cubicBezTo>
                    <a:pt x="182" y="73"/>
                    <a:pt x="182" y="71"/>
                    <a:pt x="182" y="69"/>
                  </a:cubicBezTo>
                  <a:cubicBezTo>
                    <a:pt x="182" y="49"/>
                    <a:pt x="182" y="49"/>
                    <a:pt x="182" y="49"/>
                  </a:cubicBezTo>
                  <a:cubicBezTo>
                    <a:pt x="182" y="43"/>
                    <a:pt x="182" y="36"/>
                    <a:pt x="189" y="31"/>
                  </a:cubicBezTo>
                  <a:cubicBezTo>
                    <a:pt x="191" y="29"/>
                    <a:pt x="194" y="29"/>
                    <a:pt x="197" y="28"/>
                  </a:cubicBezTo>
                  <a:cubicBezTo>
                    <a:pt x="198" y="28"/>
                    <a:pt x="201" y="28"/>
                    <a:pt x="201" y="24"/>
                  </a:cubicBezTo>
                  <a:cubicBezTo>
                    <a:pt x="201" y="19"/>
                    <a:pt x="196" y="19"/>
                    <a:pt x="195" y="19"/>
                  </a:cubicBezTo>
                  <a:cubicBezTo>
                    <a:pt x="189" y="19"/>
                    <a:pt x="183" y="23"/>
                    <a:pt x="182" y="29"/>
                  </a:cubicBezTo>
                  <a:lnTo>
                    <a:pt x="182" y="24"/>
                  </a:lnTo>
                  <a:close/>
                  <a:moveTo>
                    <a:pt x="151" y="47"/>
                  </a:moveTo>
                  <a:cubicBezTo>
                    <a:pt x="151" y="49"/>
                    <a:pt x="151" y="60"/>
                    <a:pt x="142" y="65"/>
                  </a:cubicBezTo>
                  <a:cubicBezTo>
                    <a:pt x="140" y="66"/>
                    <a:pt x="138" y="66"/>
                    <a:pt x="136" y="66"/>
                  </a:cubicBezTo>
                  <a:cubicBezTo>
                    <a:pt x="124" y="66"/>
                    <a:pt x="121" y="55"/>
                    <a:pt x="121" y="47"/>
                  </a:cubicBezTo>
                  <a:cubicBezTo>
                    <a:pt x="121" y="44"/>
                    <a:pt x="122" y="42"/>
                    <a:pt x="122" y="40"/>
                  </a:cubicBezTo>
                  <a:cubicBezTo>
                    <a:pt x="123" y="32"/>
                    <a:pt x="127" y="27"/>
                    <a:pt x="135" y="27"/>
                  </a:cubicBezTo>
                  <a:cubicBezTo>
                    <a:pt x="139" y="27"/>
                    <a:pt x="144" y="28"/>
                    <a:pt x="148" y="33"/>
                  </a:cubicBezTo>
                  <a:cubicBezTo>
                    <a:pt x="150" y="37"/>
                    <a:pt x="151" y="42"/>
                    <a:pt x="151" y="47"/>
                  </a:cubicBezTo>
                  <a:moveTo>
                    <a:pt x="160" y="5"/>
                  </a:moveTo>
                  <a:cubicBezTo>
                    <a:pt x="160" y="3"/>
                    <a:pt x="159" y="2"/>
                    <a:pt x="157" y="1"/>
                  </a:cubicBezTo>
                  <a:cubicBezTo>
                    <a:pt x="156" y="0"/>
                    <a:pt x="155" y="0"/>
                    <a:pt x="155" y="0"/>
                  </a:cubicBezTo>
                  <a:cubicBezTo>
                    <a:pt x="153" y="0"/>
                    <a:pt x="152" y="1"/>
                    <a:pt x="151" y="3"/>
                  </a:cubicBezTo>
                  <a:cubicBezTo>
                    <a:pt x="151" y="3"/>
                    <a:pt x="151" y="4"/>
                    <a:pt x="151" y="5"/>
                  </a:cubicBezTo>
                  <a:cubicBezTo>
                    <a:pt x="151" y="27"/>
                    <a:pt x="151" y="27"/>
                    <a:pt x="151" y="27"/>
                  </a:cubicBezTo>
                  <a:cubicBezTo>
                    <a:pt x="149" y="25"/>
                    <a:pt x="145" y="19"/>
                    <a:pt x="134" y="19"/>
                  </a:cubicBezTo>
                  <a:cubicBezTo>
                    <a:pt x="117" y="19"/>
                    <a:pt x="112" y="33"/>
                    <a:pt x="112" y="46"/>
                  </a:cubicBezTo>
                  <a:cubicBezTo>
                    <a:pt x="112" y="61"/>
                    <a:pt x="118" y="74"/>
                    <a:pt x="134" y="74"/>
                  </a:cubicBezTo>
                  <a:cubicBezTo>
                    <a:pt x="139" y="74"/>
                    <a:pt x="143" y="73"/>
                    <a:pt x="146" y="71"/>
                  </a:cubicBezTo>
                  <a:cubicBezTo>
                    <a:pt x="149" y="69"/>
                    <a:pt x="150" y="68"/>
                    <a:pt x="151" y="67"/>
                  </a:cubicBezTo>
                  <a:cubicBezTo>
                    <a:pt x="151" y="69"/>
                    <a:pt x="151" y="70"/>
                    <a:pt x="151" y="71"/>
                  </a:cubicBezTo>
                  <a:cubicBezTo>
                    <a:pt x="151" y="72"/>
                    <a:pt x="153" y="73"/>
                    <a:pt x="155" y="73"/>
                  </a:cubicBezTo>
                  <a:cubicBezTo>
                    <a:pt x="159" y="73"/>
                    <a:pt x="160" y="70"/>
                    <a:pt x="160" y="69"/>
                  </a:cubicBezTo>
                  <a:lnTo>
                    <a:pt x="160" y="5"/>
                  </a:lnTo>
                  <a:close/>
                  <a:moveTo>
                    <a:pt x="73" y="22"/>
                  </a:moveTo>
                  <a:cubicBezTo>
                    <a:pt x="73" y="21"/>
                    <a:pt x="72" y="19"/>
                    <a:pt x="69" y="19"/>
                  </a:cubicBezTo>
                  <a:cubicBezTo>
                    <a:pt x="66" y="19"/>
                    <a:pt x="64" y="21"/>
                    <a:pt x="64" y="24"/>
                  </a:cubicBezTo>
                  <a:cubicBezTo>
                    <a:pt x="64" y="25"/>
                    <a:pt x="64" y="25"/>
                    <a:pt x="64" y="26"/>
                  </a:cubicBezTo>
                  <a:cubicBezTo>
                    <a:pt x="83" y="73"/>
                    <a:pt x="83" y="73"/>
                    <a:pt x="83" y="73"/>
                  </a:cubicBezTo>
                  <a:cubicBezTo>
                    <a:pt x="81" y="77"/>
                    <a:pt x="81" y="78"/>
                    <a:pt x="79" y="80"/>
                  </a:cubicBezTo>
                  <a:cubicBezTo>
                    <a:pt x="78" y="82"/>
                    <a:pt x="75" y="83"/>
                    <a:pt x="73" y="83"/>
                  </a:cubicBezTo>
                  <a:cubicBezTo>
                    <a:pt x="72" y="83"/>
                    <a:pt x="69" y="82"/>
                    <a:pt x="69" y="82"/>
                  </a:cubicBezTo>
                  <a:cubicBezTo>
                    <a:pt x="68" y="82"/>
                    <a:pt x="67" y="82"/>
                    <a:pt x="67" y="83"/>
                  </a:cubicBezTo>
                  <a:cubicBezTo>
                    <a:pt x="66" y="83"/>
                    <a:pt x="66" y="85"/>
                    <a:pt x="66" y="86"/>
                  </a:cubicBezTo>
                  <a:cubicBezTo>
                    <a:pt x="66" y="90"/>
                    <a:pt x="68" y="91"/>
                    <a:pt x="73" y="91"/>
                  </a:cubicBezTo>
                  <a:cubicBezTo>
                    <a:pt x="85" y="91"/>
                    <a:pt x="88" y="84"/>
                    <a:pt x="91" y="74"/>
                  </a:cubicBezTo>
                  <a:cubicBezTo>
                    <a:pt x="108" y="25"/>
                    <a:pt x="108" y="25"/>
                    <a:pt x="108" y="25"/>
                  </a:cubicBezTo>
                  <a:cubicBezTo>
                    <a:pt x="108" y="25"/>
                    <a:pt x="108" y="24"/>
                    <a:pt x="108" y="24"/>
                  </a:cubicBezTo>
                  <a:cubicBezTo>
                    <a:pt x="108" y="21"/>
                    <a:pt x="106" y="19"/>
                    <a:pt x="103" y="19"/>
                  </a:cubicBezTo>
                  <a:cubicBezTo>
                    <a:pt x="100" y="19"/>
                    <a:pt x="99" y="21"/>
                    <a:pt x="99" y="22"/>
                  </a:cubicBezTo>
                  <a:cubicBezTo>
                    <a:pt x="91" y="47"/>
                    <a:pt x="91" y="47"/>
                    <a:pt x="91" y="47"/>
                  </a:cubicBezTo>
                  <a:cubicBezTo>
                    <a:pt x="91" y="48"/>
                    <a:pt x="89" y="53"/>
                    <a:pt x="89" y="54"/>
                  </a:cubicBezTo>
                  <a:cubicBezTo>
                    <a:pt x="88" y="57"/>
                    <a:pt x="87" y="59"/>
                    <a:pt x="87" y="62"/>
                  </a:cubicBezTo>
                  <a:cubicBezTo>
                    <a:pt x="86" y="60"/>
                    <a:pt x="86" y="58"/>
                    <a:pt x="85" y="54"/>
                  </a:cubicBezTo>
                  <a:lnTo>
                    <a:pt x="73" y="22"/>
                  </a:lnTo>
                  <a:close/>
                  <a:moveTo>
                    <a:pt x="47" y="69"/>
                  </a:moveTo>
                  <a:cubicBezTo>
                    <a:pt x="47" y="70"/>
                    <a:pt x="48" y="73"/>
                    <a:pt x="52" y="73"/>
                  </a:cubicBezTo>
                  <a:cubicBezTo>
                    <a:pt x="54" y="73"/>
                    <a:pt x="56" y="72"/>
                    <a:pt x="56" y="71"/>
                  </a:cubicBezTo>
                  <a:cubicBezTo>
                    <a:pt x="57" y="70"/>
                    <a:pt x="57" y="70"/>
                    <a:pt x="57" y="69"/>
                  </a:cubicBezTo>
                  <a:cubicBezTo>
                    <a:pt x="57" y="5"/>
                    <a:pt x="57" y="5"/>
                    <a:pt x="57" y="5"/>
                  </a:cubicBezTo>
                  <a:cubicBezTo>
                    <a:pt x="57" y="4"/>
                    <a:pt x="56" y="0"/>
                    <a:pt x="52" y="0"/>
                  </a:cubicBezTo>
                  <a:cubicBezTo>
                    <a:pt x="49" y="0"/>
                    <a:pt x="48" y="2"/>
                    <a:pt x="48" y="3"/>
                  </a:cubicBezTo>
                  <a:cubicBezTo>
                    <a:pt x="47" y="3"/>
                    <a:pt x="47" y="4"/>
                    <a:pt x="47" y="5"/>
                  </a:cubicBezTo>
                  <a:cubicBezTo>
                    <a:pt x="47" y="32"/>
                    <a:pt x="47" y="32"/>
                    <a:pt x="47" y="32"/>
                  </a:cubicBezTo>
                  <a:cubicBezTo>
                    <a:pt x="10" y="32"/>
                    <a:pt x="10" y="32"/>
                    <a:pt x="10" y="32"/>
                  </a:cubicBezTo>
                  <a:cubicBezTo>
                    <a:pt x="10" y="5"/>
                    <a:pt x="10" y="5"/>
                    <a:pt x="10" y="5"/>
                  </a:cubicBezTo>
                  <a:cubicBezTo>
                    <a:pt x="10" y="3"/>
                    <a:pt x="10" y="2"/>
                    <a:pt x="8" y="1"/>
                  </a:cubicBezTo>
                  <a:cubicBezTo>
                    <a:pt x="7" y="0"/>
                    <a:pt x="6" y="0"/>
                    <a:pt x="5" y="0"/>
                  </a:cubicBezTo>
                  <a:cubicBezTo>
                    <a:pt x="1" y="0"/>
                    <a:pt x="0" y="4"/>
                    <a:pt x="0" y="5"/>
                  </a:cubicBezTo>
                  <a:cubicBezTo>
                    <a:pt x="0" y="69"/>
                    <a:pt x="0" y="69"/>
                    <a:pt x="0" y="69"/>
                  </a:cubicBezTo>
                  <a:cubicBezTo>
                    <a:pt x="0" y="70"/>
                    <a:pt x="1" y="72"/>
                    <a:pt x="3" y="73"/>
                  </a:cubicBezTo>
                  <a:cubicBezTo>
                    <a:pt x="3" y="73"/>
                    <a:pt x="4" y="73"/>
                    <a:pt x="5" y="73"/>
                  </a:cubicBezTo>
                  <a:cubicBezTo>
                    <a:pt x="9" y="73"/>
                    <a:pt x="10" y="70"/>
                    <a:pt x="10" y="69"/>
                  </a:cubicBezTo>
                  <a:cubicBezTo>
                    <a:pt x="10" y="40"/>
                    <a:pt x="10" y="40"/>
                    <a:pt x="10" y="40"/>
                  </a:cubicBezTo>
                  <a:cubicBezTo>
                    <a:pt x="47" y="40"/>
                    <a:pt x="47" y="40"/>
                    <a:pt x="47" y="40"/>
                  </a:cubicBezTo>
                  <a:lnTo>
                    <a:pt x="47" y="69"/>
                  </a:lnTo>
                  <a:close/>
                </a:path>
              </a:pathLst>
            </a:custGeom>
            <a:solidFill>
              <a:schemeClr val="tx2">
                <a:lumMod val="40000"/>
                <a:lumOff val="6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4">
              <a:extLst>
                <a:ext uri="{FF2B5EF4-FFF2-40B4-BE49-F238E27FC236}">
                  <a16:creationId xmlns:a16="http://schemas.microsoft.com/office/drawing/2014/main" id="{428B5FFB-98B0-4849-9E8F-1CE8E38839B6}"/>
                </a:ext>
              </a:extLst>
            </p:cNvPr>
            <p:cNvSpPr>
              <a:spLocks noEditPoints="1"/>
            </p:cNvSpPr>
            <p:nvPr/>
          </p:nvSpPr>
          <p:spPr bwMode="auto">
            <a:xfrm>
              <a:off x="9193213" y="6146800"/>
              <a:ext cx="1274763" cy="330200"/>
            </a:xfrm>
            <a:custGeom>
              <a:avLst/>
              <a:gdLst>
                <a:gd name="T0" fmla="*/ 388 w 401"/>
                <a:gd name="T1" fmla="*/ 4 h 102"/>
                <a:gd name="T2" fmla="*/ 401 w 401"/>
                <a:gd name="T3" fmla="*/ 15 h 102"/>
                <a:gd name="T4" fmla="*/ 388 w 401"/>
                <a:gd name="T5" fmla="*/ 28 h 102"/>
                <a:gd name="T6" fmla="*/ 387 w 401"/>
                <a:gd name="T7" fmla="*/ 10 h 102"/>
                <a:gd name="T8" fmla="*/ 390 w 401"/>
                <a:gd name="T9" fmla="*/ 13 h 102"/>
                <a:gd name="T10" fmla="*/ 386 w 401"/>
                <a:gd name="T11" fmla="*/ 10 h 102"/>
                <a:gd name="T12" fmla="*/ 386 w 401"/>
                <a:gd name="T13" fmla="*/ 23 h 102"/>
                <a:gd name="T14" fmla="*/ 390 w 401"/>
                <a:gd name="T15" fmla="*/ 23 h 102"/>
                <a:gd name="T16" fmla="*/ 392 w 401"/>
                <a:gd name="T17" fmla="*/ 15 h 102"/>
                <a:gd name="T18" fmla="*/ 388 w 401"/>
                <a:gd name="T19" fmla="*/ 7 h 102"/>
                <a:gd name="T20" fmla="*/ 332 w 401"/>
                <a:gd name="T21" fmla="*/ 65 h 102"/>
                <a:gd name="T22" fmla="*/ 362 w 401"/>
                <a:gd name="T23" fmla="*/ 48 h 102"/>
                <a:gd name="T24" fmla="*/ 381 w 401"/>
                <a:gd name="T25" fmla="*/ 45 h 102"/>
                <a:gd name="T26" fmla="*/ 311 w 401"/>
                <a:gd name="T27" fmla="*/ 65 h 102"/>
                <a:gd name="T28" fmla="*/ 364 w 401"/>
                <a:gd name="T29" fmla="*/ 73 h 102"/>
                <a:gd name="T30" fmla="*/ 304 w 401"/>
                <a:gd name="T31" fmla="*/ 21 h 102"/>
                <a:gd name="T32" fmla="*/ 296 w 401"/>
                <a:gd name="T33" fmla="*/ 10 h 102"/>
                <a:gd name="T34" fmla="*/ 278 w 401"/>
                <a:gd name="T35" fmla="*/ 100 h 102"/>
                <a:gd name="T36" fmla="*/ 296 w 401"/>
                <a:gd name="T37" fmla="*/ 88 h 102"/>
                <a:gd name="T38" fmla="*/ 302 w 401"/>
                <a:gd name="T39" fmla="*/ 28 h 102"/>
                <a:gd name="T40" fmla="*/ 276 w 401"/>
                <a:gd name="T41" fmla="*/ 88 h 102"/>
                <a:gd name="T42" fmla="*/ 232 w 401"/>
                <a:gd name="T43" fmla="*/ 101 h 102"/>
                <a:gd name="T44" fmla="*/ 252 w 401"/>
                <a:gd name="T45" fmla="*/ 66 h 102"/>
                <a:gd name="T46" fmla="*/ 282 w 401"/>
                <a:gd name="T47" fmla="*/ 43 h 102"/>
                <a:gd name="T48" fmla="*/ 261 w 401"/>
                <a:gd name="T49" fmla="*/ 35 h 102"/>
                <a:gd name="T50" fmla="*/ 255 w 401"/>
                <a:gd name="T51" fmla="*/ 29 h 102"/>
                <a:gd name="T52" fmla="*/ 238 w 401"/>
                <a:gd name="T53" fmla="*/ 40 h 102"/>
                <a:gd name="T54" fmla="*/ 240 w 401"/>
                <a:gd name="T55" fmla="*/ 16 h 102"/>
                <a:gd name="T56" fmla="*/ 233 w 401"/>
                <a:gd name="T57" fmla="*/ 2 h 102"/>
                <a:gd name="T58" fmla="*/ 171 w 401"/>
                <a:gd name="T59" fmla="*/ 16 h 102"/>
                <a:gd name="T60" fmla="*/ 159 w 401"/>
                <a:gd name="T61" fmla="*/ 101 h 102"/>
                <a:gd name="T62" fmla="*/ 181 w 401"/>
                <a:gd name="T63" fmla="*/ 59 h 102"/>
                <a:gd name="T64" fmla="*/ 228 w 401"/>
                <a:gd name="T65" fmla="*/ 46 h 102"/>
                <a:gd name="T66" fmla="*/ 192 w 401"/>
                <a:gd name="T67" fmla="*/ 20 h 102"/>
                <a:gd name="T68" fmla="*/ 129 w 401"/>
                <a:gd name="T69" fmla="*/ 51 h 102"/>
                <a:gd name="T70" fmla="*/ 106 w 401"/>
                <a:gd name="T71" fmla="*/ 85 h 102"/>
                <a:gd name="T72" fmla="*/ 118 w 401"/>
                <a:gd name="T73" fmla="*/ 43 h 102"/>
                <a:gd name="T74" fmla="*/ 149 w 401"/>
                <a:gd name="T75" fmla="*/ 64 h 102"/>
                <a:gd name="T76" fmla="*/ 75 w 401"/>
                <a:gd name="T77" fmla="*/ 64 h 102"/>
                <a:gd name="T78" fmla="*/ 36 w 401"/>
                <a:gd name="T79" fmla="*/ 2 h 102"/>
                <a:gd name="T80" fmla="*/ 2 w 401"/>
                <a:gd name="T81" fmla="*/ 86 h 102"/>
                <a:gd name="T82" fmla="*/ 55 w 401"/>
                <a:gd name="T83" fmla="*/ 100 h 102"/>
                <a:gd name="T84" fmla="*/ 68 w 401"/>
                <a:gd name="T85" fmla="*/ 87 h 102"/>
                <a:gd name="T86" fmla="*/ 43 w 401"/>
                <a:gd name="T87" fmla="*/ 1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01" h="102">
                  <a:moveTo>
                    <a:pt x="388" y="27"/>
                  </a:moveTo>
                  <a:cubicBezTo>
                    <a:pt x="381" y="27"/>
                    <a:pt x="376" y="22"/>
                    <a:pt x="376" y="15"/>
                  </a:cubicBezTo>
                  <a:cubicBezTo>
                    <a:pt x="376" y="9"/>
                    <a:pt x="381" y="4"/>
                    <a:pt x="388" y="4"/>
                  </a:cubicBezTo>
                  <a:cubicBezTo>
                    <a:pt x="394" y="4"/>
                    <a:pt x="399" y="9"/>
                    <a:pt x="399" y="15"/>
                  </a:cubicBezTo>
                  <a:cubicBezTo>
                    <a:pt x="399" y="22"/>
                    <a:pt x="394" y="27"/>
                    <a:pt x="388" y="27"/>
                  </a:cubicBezTo>
                  <a:moveTo>
                    <a:pt x="401" y="15"/>
                  </a:moveTo>
                  <a:cubicBezTo>
                    <a:pt x="401" y="8"/>
                    <a:pt x="395" y="2"/>
                    <a:pt x="388" y="2"/>
                  </a:cubicBezTo>
                  <a:cubicBezTo>
                    <a:pt x="381" y="2"/>
                    <a:pt x="375" y="8"/>
                    <a:pt x="375" y="15"/>
                  </a:cubicBezTo>
                  <a:cubicBezTo>
                    <a:pt x="375" y="23"/>
                    <a:pt x="381" y="28"/>
                    <a:pt x="388" y="28"/>
                  </a:cubicBezTo>
                  <a:cubicBezTo>
                    <a:pt x="395" y="28"/>
                    <a:pt x="401" y="22"/>
                    <a:pt x="401" y="15"/>
                  </a:cubicBezTo>
                  <a:moveTo>
                    <a:pt x="386" y="10"/>
                  </a:moveTo>
                  <a:cubicBezTo>
                    <a:pt x="387" y="10"/>
                    <a:pt x="387" y="10"/>
                    <a:pt x="387" y="10"/>
                  </a:cubicBezTo>
                  <a:cubicBezTo>
                    <a:pt x="389" y="10"/>
                    <a:pt x="389" y="10"/>
                    <a:pt x="390" y="10"/>
                  </a:cubicBezTo>
                  <a:cubicBezTo>
                    <a:pt x="390" y="10"/>
                    <a:pt x="390" y="11"/>
                    <a:pt x="390" y="11"/>
                  </a:cubicBezTo>
                  <a:cubicBezTo>
                    <a:pt x="390" y="12"/>
                    <a:pt x="390" y="13"/>
                    <a:pt x="390" y="13"/>
                  </a:cubicBezTo>
                  <a:cubicBezTo>
                    <a:pt x="389" y="13"/>
                    <a:pt x="389" y="13"/>
                    <a:pt x="387" y="13"/>
                  </a:cubicBezTo>
                  <a:cubicBezTo>
                    <a:pt x="386" y="13"/>
                    <a:pt x="386" y="13"/>
                    <a:pt x="386" y="13"/>
                  </a:cubicBezTo>
                  <a:lnTo>
                    <a:pt x="386" y="10"/>
                  </a:lnTo>
                  <a:close/>
                  <a:moveTo>
                    <a:pt x="382" y="7"/>
                  </a:moveTo>
                  <a:cubicBezTo>
                    <a:pt x="382" y="23"/>
                    <a:pt x="382" y="23"/>
                    <a:pt x="382" y="23"/>
                  </a:cubicBezTo>
                  <a:cubicBezTo>
                    <a:pt x="386" y="23"/>
                    <a:pt x="386" y="23"/>
                    <a:pt x="386" y="23"/>
                  </a:cubicBezTo>
                  <a:cubicBezTo>
                    <a:pt x="386" y="16"/>
                    <a:pt x="386" y="16"/>
                    <a:pt x="386" y="16"/>
                  </a:cubicBezTo>
                  <a:cubicBezTo>
                    <a:pt x="389" y="16"/>
                    <a:pt x="389" y="16"/>
                    <a:pt x="389" y="20"/>
                  </a:cubicBezTo>
                  <a:cubicBezTo>
                    <a:pt x="390" y="21"/>
                    <a:pt x="390" y="22"/>
                    <a:pt x="390" y="23"/>
                  </a:cubicBezTo>
                  <a:cubicBezTo>
                    <a:pt x="395" y="23"/>
                    <a:pt x="395" y="23"/>
                    <a:pt x="395" y="23"/>
                  </a:cubicBezTo>
                  <a:cubicBezTo>
                    <a:pt x="394" y="22"/>
                    <a:pt x="394" y="20"/>
                    <a:pt x="393" y="18"/>
                  </a:cubicBezTo>
                  <a:cubicBezTo>
                    <a:pt x="393" y="16"/>
                    <a:pt x="393" y="16"/>
                    <a:pt x="392" y="15"/>
                  </a:cubicBezTo>
                  <a:cubicBezTo>
                    <a:pt x="393" y="15"/>
                    <a:pt x="394" y="14"/>
                    <a:pt x="394" y="11"/>
                  </a:cubicBezTo>
                  <a:cubicBezTo>
                    <a:pt x="394" y="10"/>
                    <a:pt x="394" y="8"/>
                    <a:pt x="392" y="7"/>
                  </a:cubicBezTo>
                  <a:cubicBezTo>
                    <a:pt x="390" y="7"/>
                    <a:pt x="389" y="7"/>
                    <a:pt x="388" y="7"/>
                  </a:cubicBezTo>
                  <a:lnTo>
                    <a:pt x="382" y="7"/>
                  </a:lnTo>
                  <a:close/>
                  <a:moveTo>
                    <a:pt x="342" y="85"/>
                  </a:moveTo>
                  <a:cubicBezTo>
                    <a:pt x="328" y="85"/>
                    <a:pt x="329" y="74"/>
                    <a:pt x="332" y="65"/>
                  </a:cubicBezTo>
                  <a:cubicBezTo>
                    <a:pt x="335" y="51"/>
                    <a:pt x="341" y="47"/>
                    <a:pt x="344" y="45"/>
                  </a:cubicBezTo>
                  <a:cubicBezTo>
                    <a:pt x="347" y="44"/>
                    <a:pt x="350" y="43"/>
                    <a:pt x="353" y="43"/>
                  </a:cubicBezTo>
                  <a:cubicBezTo>
                    <a:pt x="359" y="43"/>
                    <a:pt x="361" y="46"/>
                    <a:pt x="362" y="48"/>
                  </a:cubicBezTo>
                  <a:cubicBezTo>
                    <a:pt x="362" y="49"/>
                    <a:pt x="363" y="50"/>
                    <a:pt x="363" y="51"/>
                  </a:cubicBezTo>
                  <a:cubicBezTo>
                    <a:pt x="364" y="53"/>
                    <a:pt x="366" y="54"/>
                    <a:pt x="369" y="54"/>
                  </a:cubicBezTo>
                  <a:cubicBezTo>
                    <a:pt x="374" y="54"/>
                    <a:pt x="379" y="50"/>
                    <a:pt x="381" y="45"/>
                  </a:cubicBezTo>
                  <a:cubicBezTo>
                    <a:pt x="382" y="41"/>
                    <a:pt x="381" y="38"/>
                    <a:pt x="378" y="34"/>
                  </a:cubicBezTo>
                  <a:cubicBezTo>
                    <a:pt x="372" y="28"/>
                    <a:pt x="365" y="27"/>
                    <a:pt x="357" y="27"/>
                  </a:cubicBezTo>
                  <a:cubicBezTo>
                    <a:pt x="338" y="27"/>
                    <a:pt x="318" y="39"/>
                    <a:pt x="311" y="65"/>
                  </a:cubicBezTo>
                  <a:cubicBezTo>
                    <a:pt x="305" y="85"/>
                    <a:pt x="312" y="102"/>
                    <a:pt x="336" y="102"/>
                  </a:cubicBezTo>
                  <a:cubicBezTo>
                    <a:pt x="356" y="102"/>
                    <a:pt x="369" y="89"/>
                    <a:pt x="371" y="82"/>
                  </a:cubicBezTo>
                  <a:cubicBezTo>
                    <a:pt x="373" y="76"/>
                    <a:pt x="368" y="73"/>
                    <a:pt x="364" y="73"/>
                  </a:cubicBezTo>
                  <a:cubicBezTo>
                    <a:pt x="359" y="73"/>
                    <a:pt x="356" y="76"/>
                    <a:pt x="354" y="78"/>
                  </a:cubicBezTo>
                  <a:cubicBezTo>
                    <a:pt x="352" y="81"/>
                    <a:pt x="349" y="85"/>
                    <a:pt x="342" y="85"/>
                  </a:cubicBezTo>
                  <a:moveTo>
                    <a:pt x="304" y="21"/>
                  </a:moveTo>
                  <a:cubicBezTo>
                    <a:pt x="309" y="21"/>
                    <a:pt x="315" y="16"/>
                    <a:pt x="316" y="10"/>
                  </a:cubicBezTo>
                  <a:cubicBezTo>
                    <a:pt x="318" y="5"/>
                    <a:pt x="315" y="0"/>
                    <a:pt x="309" y="0"/>
                  </a:cubicBezTo>
                  <a:cubicBezTo>
                    <a:pt x="304" y="0"/>
                    <a:pt x="298" y="5"/>
                    <a:pt x="296" y="10"/>
                  </a:cubicBezTo>
                  <a:cubicBezTo>
                    <a:pt x="295" y="16"/>
                    <a:pt x="298" y="21"/>
                    <a:pt x="304" y="21"/>
                  </a:cubicBezTo>
                  <a:moveTo>
                    <a:pt x="276" y="88"/>
                  </a:moveTo>
                  <a:cubicBezTo>
                    <a:pt x="275" y="92"/>
                    <a:pt x="273" y="98"/>
                    <a:pt x="278" y="100"/>
                  </a:cubicBezTo>
                  <a:cubicBezTo>
                    <a:pt x="279" y="100"/>
                    <a:pt x="280" y="101"/>
                    <a:pt x="282" y="101"/>
                  </a:cubicBezTo>
                  <a:cubicBezTo>
                    <a:pt x="285" y="101"/>
                    <a:pt x="288" y="100"/>
                    <a:pt x="291" y="97"/>
                  </a:cubicBezTo>
                  <a:cubicBezTo>
                    <a:pt x="294" y="94"/>
                    <a:pt x="295" y="91"/>
                    <a:pt x="296" y="88"/>
                  </a:cubicBezTo>
                  <a:cubicBezTo>
                    <a:pt x="309" y="40"/>
                    <a:pt x="309" y="40"/>
                    <a:pt x="309" y="40"/>
                  </a:cubicBezTo>
                  <a:cubicBezTo>
                    <a:pt x="309" y="36"/>
                    <a:pt x="311" y="31"/>
                    <a:pt x="306" y="29"/>
                  </a:cubicBezTo>
                  <a:cubicBezTo>
                    <a:pt x="305" y="28"/>
                    <a:pt x="303" y="28"/>
                    <a:pt x="302" y="28"/>
                  </a:cubicBezTo>
                  <a:cubicBezTo>
                    <a:pt x="298" y="28"/>
                    <a:pt x="295" y="29"/>
                    <a:pt x="294" y="30"/>
                  </a:cubicBezTo>
                  <a:cubicBezTo>
                    <a:pt x="292" y="32"/>
                    <a:pt x="290" y="34"/>
                    <a:pt x="289" y="40"/>
                  </a:cubicBezTo>
                  <a:lnTo>
                    <a:pt x="276" y="88"/>
                  </a:lnTo>
                  <a:close/>
                  <a:moveTo>
                    <a:pt x="225" y="88"/>
                  </a:moveTo>
                  <a:cubicBezTo>
                    <a:pt x="224" y="92"/>
                    <a:pt x="222" y="98"/>
                    <a:pt x="229" y="100"/>
                  </a:cubicBezTo>
                  <a:cubicBezTo>
                    <a:pt x="230" y="101"/>
                    <a:pt x="231" y="101"/>
                    <a:pt x="232" y="101"/>
                  </a:cubicBezTo>
                  <a:cubicBezTo>
                    <a:pt x="235" y="101"/>
                    <a:pt x="238" y="100"/>
                    <a:pt x="240" y="98"/>
                  </a:cubicBezTo>
                  <a:cubicBezTo>
                    <a:pt x="244" y="95"/>
                    <a:pt x="245" y="91"/>
                    <a:pt x="246" y="88"/>
                  </a:cubicBezTo>
                  <a:cubicBezTo>
                    <a:pt x="252" y="66"/>
                    <a:pt x="252" y="66"/>
                    <a:pt x="252" y="66"/>
                  </a:cubicBezTo>
                  <a:cubicBezTo>
                    <a:pt x="254" y="58"/>
                    <a:pt x="257" y="48"/>
                    <a:pt x="268" y="46"/>
                  </a:cubicBezTo>
                  <a:cubicBezTo>
                    <a:pt x="270" y="46"/>
                    <a:pt x="272" y="46"/>
                    <a:pt x="274" y="45"/>
                  </a:cubicBezTo>
                  <a:cubicBezTo>
                    <a:pt x="276" y="45"/>
                    <a:pt x="279" y="45"/>
                    <a:pt x="282" y="43"/>
                  </a:cubicBezTo>
                  <a:cubicBezTo>
                    <a:pt x="284" y="41"/>
                    <a:pt x="285" y="39"/>
                    <a:pt x="286" y="36"/>
                  </a:cubicBezTo>
                  <a:cubicBezTo>
                    <a:pt x="287" y="32"/>
                    <a:pt x="285" y="27"/>
                    <a:pt x="278" y="27"/>
                  </a:cubicBezTo>
                  <a:cubicBezTo>
                    <a:pt x="272" y="27"/>
                    <a:pt x="266" y="30"/>
                    <a:pt x="261" y="35"/>
                  </a:cubicBezTo>
                  <a:cubicBezTo>
                    <a:pt x="260" y="37"/>
                    <a:pt x="258" y="39"/>
                    <a:pt x="257" y="41"/>
                  </a:cubicBezTo>
                  <a:cubicBezTo>
                    <a:pt x="257" y="40"/>
                    <a:pt x="257" y="40"/>
                    <a:pt x="257" y="40"/>
                  </a:cubicBezTo>
                  <a:cubicBezTo>
                    <a:pt x="258" y="37"/>
                    <a:pt x="260" y="31"/>
                    <a:pt x="255" y="29"/>
                  </a:cubicBezTo>
                  <a:cubicBezTo>
                    <a:pt x="254" y="28"/>
                    <a:pt x="253" y="28"/>
                    <a:pt x="251" y="28"/>
                  </a:cubicBezTo>
                  <a:cubicBezTo>
                    <a:pt x="248" y="28"/>
                    <a:pt x="245" y="29"/>
                    <a:pt x="244" y="30"/>
                  </a:cubicBezTo>
                  <a:cubicBezTo>
                    <a:pt x="240" y="33"/>
                    <a:pt x="239" y="37"/>
                    <a:pt x="238" y="40"/>
                  </a:cubicBezTo>
                  <a:lnTo>
                    <a:pt x="225" y="88"/>
                  </a:lnTo>
                  <a:close/>
                  <a:moveTo>
                    <a:pt x="228" y="20"/>
                  </a:moveTo>
                  <a:cubicBezTo>
                    <a:pt x="231" y="20"/>
                    <a:pt x="236" y="20"/>
                    <a:pt x="240" y="16"/>
                  </a:cubicBezTo>
                  <a:cubicBezTo>
                    <a:pt x="241" y="15"/>
                    <a:pt x="242" y="12"/>
                    <a:pt x="242" y="11"/>
                  </a:cubicBezTo>
                  <a:cubicBezTo>
                    <a:pt x="243" y="8"/>
                    <a:pt x="242" y="5"/>
                    <a:pt x="239" y="3"/>
                  </a:cubicBezTo>
                  <a:cubicBezTo>
                    <a:pt x="238" y="3"/>
                    <a:pt x="235" y="2"/>
                    <a:pt x="233" y="2"/>
                  </a:cubicBezTo>
                  <a:cubicBezTo>
                    <a:pt x="190" y="2"/>
                    <a:pt x="190" y="2"/>
                    <a:pt x="190" y="2"/>
                  </a:cubicBezTo>
                  <a:cubicBezTo>
                    <a:pt x="187" y="2"/>
                    <a:pt x="182" y="2"/>
                    <a:pt x="179" y="5"/>
                  </a:cubicBezTo>
                  <a:cubicBezTo>
                    <a:pt x="174" y="8"/>
                    <a:pt x="172" y="13"/>
                    <a:pt x="171" y="16"/>
                  </a:cubicBezTo>
                  <a:cubicBezTo>
                    <a:pt x="152" y="88"/>
                    <a:pt x="152" y="88"/>
                    <a:pt x="152" y="88"/>
                  </a:cubicBezTo>
                  <a:cubicBezTo>
                    <a:pt x="151" y="92"/>
                    <a:pt x="150" y="97"/>
                    <a:pt x="154" y="99"/>
                  </a:cubicBezTo>
                  <a:cubicBezTo>
                    <a:pt x="155" y="100"/>
                    <a:pt x="157" y="101"/>
                    <a:pt x="159" y="101"/>
                  </a:cubicBezTo>
                  <a:cubicBezTo>
                    <a:pt x="161" y="101"/>
                    <a:pt x="167" y="101"/>
                    <a:pt x="171" y="95"/>
                  </a:cubicBezTo>
                  <a:cubicBezTo>
                    <a:pt x="172" y="92"/>
                    <a:pt x="173" y="90"/>
                    <a:pt x="174" y="87"/>
                  </a:cubicBezTo>
                  <a:cubicBezTo>
                    <a:pt x="181" y="59"/>
                    <a:pt x="181" y="59"/>
                    <a:pt x="181" y="59"/>
                  </a:cubicBezTo>
                  <a:cubicBezTo>
                    <a:pt x="214" y="59"/>
                    <a:pt x="214" y="59"/>
                    <a:pt x="214" y="59"/>
                  </a:cubicBezTo>
                  <a:cubicBezTo>
                    <a:pt x="217" y="59"/>
                    <a:pt x="225" y="59"/>
                    <a:pt x="228" y="50"/>
                  </a:cubicBezTo>
                  <a:cubicBezTo>
                    <a:pt x="228" y="49"/>
                    <a:pt x="228" y="47"/>
                    <a:pt x="228" y="46"/>
                  </a:cubicBezTo>
                  <a:cubicBezTo>
                    <a:pt x="227" y="41"/>
                    <a:pt x="222" y="41"/>
                    <a:pt x="219" y="41"/>
                  </a:cubicBezTo>
                  <a:cubicBezTo>
                    <a:pt x="186" y="41"/>
                    <a:pt x="186" y="41"/>
                    <a:pt x="186" y="41"/>
                  </a:cubicBezTo>
                  <a:cubicBezTo>
                    <a:pt x="192" y="20"/>
                    <a:pt x="192" y="20"/>
                    <a:pt x="192" y="20"/>
                  </a:cubicBezTo>
                  <a:lnTo>
                    <a:pt x="228" y="20"/>
                  </a:lnTo>
                  <a:close/>
                  <a:moveTo>
                    <a:pt x="118" y="43"/>
                  </a:moveTo>
                  <a:cubicBezTo>
                    <a:pt x="119" y="43"/>
                    <a:pt x="127" y="43"/>
                    <a:pt x="129" y="51"/>
                  </a:cubicBezTo>
                  <a:cubicBezTo>
                    <a:pt x="130" y="54"/>
                    <a:pt x="130" y="59"/>
                    <a:pt x="128" y="63"/>
                  </a:cubicBezTo>
                  <a:cubicBezTo>
                    <a:pt x="127" y="68"/>
                    <a:pt x="125" y="73"/>
                    <a:pt x="121" y="78"/>
                  </a:cubicBezTo>
                  <a:cubicBezTo>
                    <a:pt x="120" y="79"/>
                    <a:pt x="115" y="85"/>
                    <a:pt x="106" y="85"/>
                  </a:cubicBezTo>
                  <a:cubicBezTo>
                    <a:pt x="95" y="85"/>
                    <a:pt x="92" y="77"/>
                    <a:pt x="96" y="64"/>
                  </a:cubicBezTo>
                  <a:cubicBezTo>
                    <a:pt x="96" y="61"/>
                    <a:pt x="99" y="52"/>
                    <a:pt x="107" y="46"/>
                  </a:cubicBezTo>
                  <a:cubicBezTo>
                    <a:pt x="111" y="43"/>
                    <a:pt x="115" y="43"/>
                    <a:pt x="118" y="43"/>
                  </a:cubicBezTo>
                  <a:moveTo>
                    <a:pt x="75" y="64"/>
                  </a:moveTo>
                  <a:cubicBezTo>
                    <a:pt x="70" y="82"/>
                    <a:pt x="76" y="102"/>
                    <a:pt x="102" y="102"/>
                  </a:cubicBezTo>
                  <a:cubicBezTo>
                    <a:pt x="122" y="102"/>
                    <a:pt x="143" y="86"/>
                    <a:pt x="149" y="64"/>
                  </a:cubicBezTo>
                  <a:cubicBezTo>
                    <a:pt x="152" y="53"/>
                    <a:pt x="150" y="43"/>
                    <a:pt x="147" y="38"/>
                  </a:cubicBezTo>
                  <a:cubicBezTo>
                    <a:pt x="142" y="30"/>
                    <a:pt x="133" y="27"/>
                    <a:pt x="123" y="27"/>
                  </a:cubicBezTo>
                  <a:cubicBezTo>
                    <a:pt x="101" y="27"/>
                    <a:pt x="81" y="42"/>
                    <a:pt x="75" y="64"/>
                  </a:cubicBezTo>
                  <a:moveTo>
                    <a:pt x="43" y="15"/>
                  </a:moveTo>
                  <a:cubicBezTo>
                    <a:pt x="44" y="12"/>
                    <a:pt x="45" y="8"/>
                    <a:pt x="43" y="5"/>
                  </a:cubicBezTo>
                  <a:cubicBezTo>
                    <a:pt x="41" y="2"/>
                    <a:pt x="38" y="2"/>
                    <a:pt x="36" y="2"/>
                  </a:cubicBezTo>
                  <a:cubicBezTo>
                    <a:pt x="32" y="2"/>
                    <a:pt x="29" y="3"/>
                    <a:pt x="28" y="4"/>
                  </a:cubicBezTo>
                  <a:cubicBezTo>
                    <a:pt x="23" y="7"/>
                    <a:pt x="22" y="11"/>
                    <a:pt x="21" y="15"/>
                  </a:cubicBezTo>
                  <a:cubicBezTo>
                    <a:pt x="2" y="86"/>
                    <a:pt x="2" y="86"/>
                    <a:pt x="2" y="86"/>
                  </a:cubicBezTo>
                  <a:cubicBezTo>
                    <a:pt x="2" y="90"/>
                    <a:pt x="0" y="94"/>
                    <a:pt x="3" y="97"/>
                  </a:cubicBezTo>
                  <a:cubicBezTo>
                    <a:pt x="5" y="100"/>
                    <a:pt x="9" y="100"/>
                    <a:pt x="13" y="100"/>
                  </a:cubicBezTo>
                  <a:cubicBezTo>
                    <a:pt x="55" y="100"/>
                    <a:pt x="55" y="100"/>
                    <a:pt x="55" y="100"/>
                  </a:cubicBezTo>
                  <a:cubicBezTo>
                    <a:pt x="58" y="100"/>
                    <a:pt x="62" y="100"/>
                    <a:pt x="66" y="96"/>
                  </a:cubicBezTo>
                  <a:cubicBezTo>
                    <a:pt x="67" y="94"/>
                    <a:pt x="68" y="93"/>
                    <a:pt x="68" y="91"/>
                  </a:cubicBezTo>
                  <a:cubicBezTo>
                    <a:pt x="68" y="90"/>
                    <a:pt x="69" y="88"/>
                    <a:pt x="68" y="87"/>
                  </a:cubicBezTo>
                  <a:cubicBezTo>
                    <a:pt x="67" y="82"/>
                    <a:pt x="62" y="82"/>
                    <a:pt x="59" y="82"/>
                  </a:cubicBezTo>
                  <a:cubicBezTo>
                    <a:pt x="25" y="82"/>
                    <a:pt x="25" y="82"/>
                    <a:pt x="25" y="82"/>
                  </a:cubicBezTo>
                  <a:lnTo>
                    <a:pt x="43" y="15"/>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11D8F2E-FB75-4F86-AC54-1A1EAC1A89D1}"/>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5" name="Wellspect">
            <a:extLst>
              <a:ext uri="{FF2B5EF4-FFF2-40B4-BE49-F238E27FC236}">
                <a16:creationId xmlns:a16="http://schemas.microsoft.com/office/drawing/2014/main" id="{9D44FDAC-07C9-4888-8618-7FDEFF1ADA78}"/>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459442038"/>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sp>
        <p:nvSpPr>
          <p:cNvPr id="14" name="Navina">
            <a:extLst>
              <a:ext uri="{FF2B5EF4-FFF2-40B4-BE49-F238E27FC236}">
                <a16:creationId xmlns:a16="http://schemas.microsoft.com/office/drawing/2014/main" id="{88703749-B591-4C0F-BD0A-30AE1D4E5357}"/>
              </a:ext>
            </a:extLst>
          </p:cNvPr>
          <p:cNvSpPr>
            <a:spLocks noEditPoints="1"/>
          </p:cNvSpPr>
          <p:nvPr userDrawn="1"/>
        </p:nvSpPr>
        <p:spPr bwMode="auto">
          <a:xfrm>
            <a:off x="10445752" y="6146800"/>
            <a:ext cx="1420812"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a:p>
        </p:txBody>
      </p:sp>
      <p:pic>
        <p:nvPicPr>
          <p:cNvPr id="8" name="White Frame">
            <a:extLst>
              <a:ext uri="{FF2B5EF4-FFF2-40B4-BE49-F238E27FC236}">
                <a16:creationId xmlns:a16="http://schemas.microsoft.com/office/drawing/2014/main" id="{92C649D3-C36F-4937-9237-60798B93245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2106707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pic>
        <p:nvPicPr>
          <p:cNvPr id="9" name="White Frame">
            <a:extLst>
              <a:ext uri="{FF2B5EF4-FFF2-40B4-BE49-F238E27FC236}">
                <a16:creationId xmlns:a16="http://schemas.microsoft.com/office/drawing/2014/main" id="{46191C26-5E43-4F64-9BF7-2B0FCCA45F8C}"/>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grpSp>
        <p:nvGrpSpPr>
          <p:cNvPr id="16" name="Navina Smart">
            <a:extLst>
              <a:ext uri="{FF2B5EF4-FFF2-40B4-BE49-F238E27FC236}">
                <a16:creationId xmlns:a16="http://schemas.microsoft.com/office/drawing/2014/main" id="{66AD731D-9266-42ED-A6C6-62419BA18C38}"/>
              </a:ext>
            </a:extLst>
          </p:cNvPr>
          <p:cNvGrpSpPr/>
          <p:nvPr userDrawn="1"/>
        </p:nvGrpSpPr>
        <p:grpSpPr>
          <a:xfrm>
            <a:off x="9503866" y="6146799"/>
            <a:ext cx="2271712" cy="331787"/>
            <a:chOff x="3827463" y="-796925"/>
            <a:chExt cx="2271712" cy="331787"/>
          </a:xfrm>
        </p:grpSpPr>
        <p:sp>
          <p:nvSpPr>
            <p:cNvPr id="17" name="Freeform 5">
              <a:extLst>
                <a:ext uri="{FF2B5EF4-FFF2-40B4-BE49-F238E27FC236}">
                  <a16:creationId xmlns:a16="http://schemas.microsoft.com/office/drawing/2014/main" id="{3CB882FA-7146-4310-93AD-3EFC83B6E634}"/>
                </a:ext>
              </a:extLst>
            </p:cNvPr>
            <p:cNvSpPr>
              <a:spLocks noEditPoints="1"/>
            </p:cNvSpPr>
            <p:nvPr userDrawn="1"/>
          </p:nvSpPr>
          <p:spPr bwMode="auto">
            <a:xfrm>
              <a:off x="5262563" y="-709613"/>
              <a:ext cx="836612" cy="241300"/>
            </a:xfrm>
            <a:custGeom>
              <a:avLst/>
              <a:gdLst>
                <a:gd name="T0" fmla="*/ 257 w 263"/>
                <a:gd name="T1" fmla="*/ 73 h 74"/>
                <a:gd name="T2" fmla="*/ 258 w 263"/>
                <a:gd name="T3" fmla="*/ 66 h 74"/>
                <a:gd name="T4" fmla="*/ 252 w 263"/>
                <a:gd name="T5" fmla="*/ 54 h 74"/>
                <a:gd name="T6" fmla="*/ 258 w 263"/>
                <a:gd name="T7" fmla="*/ 28 h 74"/>
                <a:gd name="T8" fmla="*/ 258 w 263"/>
                <a:gd name="T9" fmla="*/ 20 h 74"/>
                <a:gd name="T10" fmla="*/ 252 w 263"/>
                <a:gd name="T11" fmla="*/ 8 h 74"/>
                <a:gd name="T12" fmla="*/ 243 w 263"/>
                <a:gd name="T13" fmla="*/ 8 h 74"/>
                <a:gd name="T14" fmla="*/ 237 w 263"/>
                <a:gd name="T15" fmla="*/ 20 h 74"/>
                <a:gd name="T16" fmla="*/ 237 w 263"/>
                <a:gd name="T17" fmla="*/ 28 h 74"/>
                <a:gd name="T18" fmla="*/ 243 w 263"/>
                <a:gd name="T19" fmla="*/ 58 h 74"/>
                <a:gd name="T20" fmla="*/ 209 w 263"/>
                <a:gd name="T21" fmla="*/ 19 h 74"/>
                <a:gd name="T22" fmla="*/ 205 w 263"/>
                <a:gd name="T23" fmla="*/ 69 h 74"/>
                <a:gd name="T24" fmla="*/ 214 w 263"/>
                <a:gd name="T25" fmla="*/ 69 h 74"/>
                <a:gd name="T26" fmla="*/ 221 w 263"/>
                <a:gd name="T27" fmla="*/ 31 h 74"/>
                <a:gd name="T28" fmla="*/ 233 w 263"/>
                <a:gd name="T29" fmla="*/ 24 h 74"/>
                <a:gd name="T30" fmla="*/ 214 w 263"/>
                <a:gd name="T31" fmla="*/ 29 h 74"/>
                <a:gd name="T32" fmla="*/ 176 w 263"/>
                <a:gd name="T33" fmla="*/ 47 h 74"/>
                <a:gd name="T34" fmla="*/ 180 w 263"/>
                <a:gd name="T35" fmla="*/ 61 h 74"/>
                <a:gd name="T36" fmla="*/ 159 w 263"/>
                <a:gd name="T37" fmla="*/ 58 h 74"/>
                <a:gd name="T38" fmla="*/ 171 w 263"/>
                <a:gd name="T39" fmla="*/ 49 h 74"/>
                <a:gd name="T40" fmla="*/ 192 w 263"/>
                <a:gd name="T41" fmla="*/ 39 h 74"/>
                <a:gd name="T42" fmla="*/ 172 w 263"/>
                <a:gd name="T43" fmla="*/ 19 h 74"/>
                <a:gd name="T44" fmla="*/ 152 w 263"/>
                <a:gd name="T45" fmla="*/ 33 h 74"/>
                <a:gd name="T46" fmla="*/ 161 w 263"/>
                <a:gd name="T47" fmla="*/ 34 h 74"/>
                <a:gd name="T48" fmla="*/ 183 w 263"/>
                <a:gd name="T49" fmla="*/ 35 h 74"/>
                <a:gd name="T50" fmla="*/ 174 w 263"/>
                <a:gd name="T51" fmla="*/ 41 h 74"/>
                <a:gd name="T52" fmla="*/ 150 w 263"/>
                <a:gd name="T53" fmla="*/ 58 h 74"/>
                <a:gd name="T54" fmla="*/ 183 w 263"/>
                <a:gd name="T55" fmla="*/ 66 h 74"/>
                <a:gd name="T56" fmla="*/ 188 w 263"/>
                <a:gd name="T57" fmla="*/ 73 h 74"/>
                <a:gd name="T58" fmla="*/ 192 w 263"/>
                <a:gd name="T59" fmla="*/ 39 h 74"/>
                <a:gd name="T60" fmla="*/ 71 w 263"/>
                <a:gd name="T61" fmla="*/ 73 h 74"/>
                <a:gd name="T62" fmla="*/ 76 w 263"/>
                <a:gd name="T63" fmla="*/ 69 h 74"/>
                <a:gd name="T64" fmla="*/ 79 w 263"/>
                <a:gd name="T65" fmla="*/ 33 h 74"/>
                <a:gd name="T66" fmla="*/ 98 w 263"/>
                <a:gd name="T67" fmla="*/ 36 h 74"/>
                <a:gd name="T68" fmla="*/ 98 w 263"/>
                <a:gd name="T69" fmla="*/ 69 h 74"/>
                <a:gd name="T70" fmla="*/ 103 w 263"/>
                <a:gd name="T71" fmla="*/ 73 h 74"/>
                <a:gd name="T72" fmla="*/ 108 w 263"/>
                <a:gd name="T73" fmla="*/ 69 h 74"/>
                <a:gd name="T74" fmla="*/ 110 w 263"/>
                <a:gd name="T75" fmla="*/ 33 h 74"/>
                <a:gd name="T76" fmla="*/ 130 w 263"/>
                <a:gd name="T77" fmla="*/ 38 h 74"/>
                <a:gd name="T78" fmla="*/ 130 w 263"/>
                <a:gd name="T79" fmla="*/ 69 h 74"/>
                <a:gd name="T80" fmla="*/ 135 w 263"/>
                <a:gd name="T81" fmla="*/ 73 h 74"/>
                <a:gd name="T82" fmla="*/ 140 w 263"/>
                <a:gd name="T83" fmla="*/ 38 h 74"/>
                <a:gd name="T84" fmla="*/ 122 w 263"/>
                <a:gd name="T85" fmla="*/ 19 h 74"/>
                <a:gd name="T86" fmla="*/ 100 w 263"/>
                <a:gd name="T87" fmla="*/ 21 h 74"/>
                <a:gd name="T88" fmla="*/ 76 w 263"/>
                <a:gd name="T89" fmla="*/ 26 h 74"/>
                <a:gd name="T90" fmla="*/ 69 w 263"/>
                <a:gd name="T91" fmla="*/ 20 h 74"/>
                <a:gd name="T92" fmla="*/ 67 w 263"/>
                <a:gd name="T93" fmla="*/ 69 h 74"/>
                <a:gd name="T94" fmla="*/ 16 w 263"/>
                <a:gd name="T95" fmla="*/ 25 h 74"/>
                <a:gd name="T96" fmla="*/ 18 w 263"/>
                <a:gd name="T97" fmla="*/ 10 h 74"/>
                <a:gd name="T98" fmla="*/ 43 w 263"/>
                <a:gd name="T99" fmla="*/ 17 h 74"/>
                <a:gd name="T100" fmla="*/ 48 w 263"/>
                <a:gd name="T101" fmla="*/ 22 h 74"/>
                <a:gd name="T102" fmla="*/ 47 w 263"/>
                <a:gd name="T103" fmla="*/ 5 h 74"/>
                <a:gd name="T104" fmla="*/ 4 w 263"/>
                <a:gd name="T105" fmla="*/ 20 h 74"/>
                <a:gd name="T106" fmla="*/ 21 w 263"/>
                <a:gd name="T107" fmla="*/ 38 h 74"/>
                <a:gd name="T108" fmla="*/ 41 w 263"/>
                <a:gd name="T109" fmla="*/ 46 h 74"/>
                <a:gd name="T110" fmla="*/ 41 w 263"/>
                <a:gd name="T111" fmla="*/ 62 h 74"/>
                <a:gd name="T112" fmla="*/ 16 w 263"/>
                <a:gd name="T113" fmla="*/ 62 h 74"/>
                <a:gd name="T114" fmla="*/ 6 w 263"/>
                <a:gd name="T115" fmla="*/ 49 h 74"/>
                <a:gd name="T116" fmla="*/ 9 w 263"/>
                <a:gd name="T117" fmla="*/ 68 h 74"/>
                <a:gd name="T118" fmla="*/ 55 w 263"/>
                <a:gd name="T119" fmla="*/ 53 h 74"/>
                <a:gd name="T120" fmla="*/ 26 w 263"/>
                <a:gd name="T121" fmla="*/ 29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3" h="74">
                  <a:moveTo>
                    <a:pt x="243" y="58"/>
                  </a:moveTo>
                  <a:cubicBezTo>
                    <a:pt x="243" y="66"/>
                    <a:pt x="243" y="73"/>
                    <a:pt x="257" y="73"/>
                  </a:cubicBezTo>
                  <a:cubicBezTo>
                    <a:pt x="260" y="73"/>
                    <a:pt x="263" y="73"/>
                    <a:pt x="263" y="70"/>
                  </a:cubicBezTo>
                  <a:cubicBezTo>
                    <a:pt x="263" y="66"/>
                    <a:pt x="260" y="66"/>
                    <a:pt x="258" y="66"/>
                  </a:cubicBezTo>
                  <a:cubicBezTo>
                    <a:pt x="255" y="65"/>
                    <a:pt x="253" y="65"/>
                    <a:pt x="253" y="62"/>
                  </a:cubicBezTo>
                  <a:cubicBezTo>
                    <a:pt x="252" y="61"/>
                    <a:pt x="252" y="60"/>
                    <a:pt x="252" y="54"/>
                  </a:cubicBezTo>
                  <a:cubicBezTo>
                    <a:pt x="252" y="28"/>
                    <a:pt x="252" y="28"/>
                    <a:pt x="252" y="28"/>
                  </a:cubicBezTo>
                  <a:cubicBezTo>
                    <a:pt x="258" y="28"/>
                    <a:pt x="258" y="28"/>
                    <a:pt x="258" y="28"/>
                  </a:cubicBezTo>
                  <a:cubicBezTo>
                    <a:pt x="260" y="28"/>
                    <a:pt x="262" y="28"/>
                    <a:pt x="262" y="24"/>
                  </a:cubicBezTo>
                  <a:cubicBezTo>
                    <a:pt x="262" y="20"/>
                    <a:pt x="260" y="20"/>
                    <a:pt x="258" y="20"/>
                  </a:cubicBezTo>
                  <a:cubicBezTo>
                    <a:pt x="252" y="20"/>
                    <a:pt x="252" y="20"/>
                    <a:pt x="252" y="20"/>
                  </a:cubicBezTo>
                  <a:cubicBezTo>
                    <a:pt x="252" y="8"/>
                    <a:pt x="252" y="8"/>
                    <a:pt x="252" y="8"/>
                  </a:cubicBezTo>
                  <a:cubicBezTo>
                    <a:pt x="252" y="7"/>
                    <a:pt x="252" y="4"/>
                    <a:pt x="247" y="4"/>
                  </a:cubicBezTo>
                  <a:cubicBezTo>
                    <a:pt x="243" y="4"/>
                    <a:pt x="243" y="7"/>
                    <a:pt x="243" y="8"/>
                  </a:cubicBezTo>
                  <a:cubicBezTo>
                    <a:pt x="243" y="20"/>
                    <a:pt x="243" y="20"/>
                    <a:pt x="243" y="20"/>
                  </a:cubicBezTo>
                  <a:cubicBezTo>
                    <a:pt x="237" y="20"/>
                    <a:pt x="237" y="20"/>
                    <a:pt x="237" y="20"/>
                  </a:cubicBezTo>
                  <a:cubicBezTo>
                    <a:pt x="236" y="20"/>
                    <a:pt x="233" y="20"/>
                    <a:pt x="233" y="24"/>
                  </a:cubicBezTo>
                  <a:cubicBezTo>
                    <a:pt x="233" y="28"/>
                    <a:pt x="236" y="28"/>
                    <a:pt x="237" y="28"/>
                  </a:cubicBezTo>
                  <a:cubicBezTo>
                    <a:pt x="243" y="28"/>
                    <a:pt x="243" y="28"/>
                    <a:pt x="243" y="28"/>
                  </a:cubicBezTo>
                  <a:lnTo>
                    <a:pt x="243" y="58"/>
                  </a:lnTo>
                  <a:close/>
                  <a:moveTo>
                    <a:pt x="214" y="24"/>
                  </a:moveTo>
                  <a:cubicBezTo>
                    <a:pt x="214" y="22"/>
                    <a:pt x="213" y="19"/>
                    <a:pt x="209" y="19"/>
                  </a:cubicBezTo>
                  <a:cubicBezTo>
                    <a:pt x="205" y="19"/>
                    <a:pt x="205" y="22"/>
                    <a:pt x="205" y="24"/>
                  </a:cubicBezTo>
                  <a:cubicBezTo>
                    <a:pt x="205" y="69"/>
                    <a:pt x="205" y="69"/>
                    <a:pt x="205" y="69"/>
                  </a:cubicBezTo>
                  <a:cubicBezTo>
                    <a:pt x="205" y="71"/>
                    <a:pt x="205" y="73"/>
                    <a:pt x="209" y="73"/>
                  </a:cubicBezTo>
                  <a:cubicBezTo>
                    <a:pt x="214" y="73"/>
                    <a:pt x="214" y="71"/>
                    <a:pt x="214" y="69"/>
                  </a:cubicBezTo>
                  <a:cubicBezTo>
                    <a:pt x="214" y="49"/>
                    <a:pt x="214" y="49"/>
                    <a:pt x="214" y="49"/>
                  </a:cubicBezTo>
                  <a:cubicBezTo>
                    <a:pt x="214" y="43"/>
                    <a:pt x="214" y="36"/>
                    <a:pt x="221" y="31"/>
                  </a:cubicBezTo>
                  <a:cubicBezTo>
                    <a:pt x="224" y="29"/>
                    <a:pt x="226" y="29"/>
                    <a:pt x="229" y="28"/>
                  </a:cubicBezTo>
                  <a:cubicBezTo>
                    <a:pt x="230" y="28"/>
                    <a:pt x="233" y="28"/>
                    <a:pt x="233" y="24"/>
                  </a:cubicBezTo>
                  <a:cubicBezTo>
                    <a:pt x="233" y="19"/>
                    <a:pt x="229" y="19"/>
                    <a:pt x="227" y="19"/>
                  </a:cubicBezTo>
                  <a:cubicBezTo>
                    <a:pt x="221" y="19"/>
                    <a:pt x="216" y="23"/>
                    <a:pt x="214" y="29"/>
                  </a:cubicBezTo>
                  <a:lnTo>
                    <a:pt x="214" y="24"/>
                  </a:lnTo>
                  <a:close/>
                  <a:moveTo>
                    <a:pt x="176" y="47"/>
                  </a:moveTo>
                  <a:cubicBezTo>
                    <a:pt x="180" y="47"/>
                    <a:pt x="181" y="46"/>
                    <a:pt x="183" y="46"/>
                  </a:cubicBezTo>
                  <a:cubicBezTo>
                    <a:pt x="183" y="52"/>
                    <a:pt x="183" y="57"/>
                    <a:pt x="180" y="61"/>
                  </a:cubicBezTo>
                  <a:cubicBezTo>
                    <a:pt x="179" y="63"/>
                    <a:pt x="175" y="66"/>
                    <a:pt x="169" y="66"/>
                  </a:cubicBezTo>
                  <a:cubicBezTo>
                    <a:pt x="164" y="66"/>
                    <a:pt x="159" y="63"/>
                    <a:pt x="159" y="58"/>
                  </a:cubicBezTo>
                  <a:cubicBezTo>
                    <a:pt x="159" y="52"/>
                    <a:pt x="164" y="51"/>
                    <a:pt x="166" y="50"/>
                  </a:cubicBezTo>
                  <a:cubicBezTo>
                    <a:pt x="167" y="50"/>
                    <a:pt x="169" y="49"/>
                    <a:pt x="171" y="49"/>
                  </a:cubicBezTo>
                  <a:lnTo>
                    <a:pt x="176" y="47"/>
                  </a:lnTo>
                  <a:close/>
                  <a:moveTo>
                    <a:pt x="192" y="39"/>
                  </a:moveTo>
                  <a:cubicBezTo>
                    <a:pt x="192" y="34"/>
                    <a:pt x="192" y="29"/>
                    <a:pt x="188" y="25"/>
                  </a:cubicBezTo>
                  <a:cubicBezTo>
                    <a:pt x="184" y="20"/>
                    <a:pt x="178" y="19"/>
                    <a:pt x="172" y="19"/>
                  </a:cubicBezTo>
                  <a:cubicBezTo>
                    <a:pt x="165" y="19"/>
                    <a:pt x="158" y="21"/>
                    <a:pt x="154" y="27"/>
                  </a:cubicBezTo>
                  <a:cubicBezTo>
                    <a:pt x="153" y="28"/>
                    <a:pt x="152" y="31"/>
                    <a:pt x="152" y="33"/>
                  </a:cubicBezTo>
                  <a:cubicBezTo>
                    <a:pt x="152" y="35"/>
                    <a:pt x="153" y="37"/>
                    <a:pt x="157" y="37"/>
                  </a:cubicBezTo>
                  <a:cubicBezTo>
                    <a:pt x="160" y="37"/>
                    <a:pt x="161" y="35"/>
                    <a:pt x="161" y="34"/>
                  </a:cubicBezTo>
                  <a:cubicBezTo>
                    <a:pt x="162" y="31"/>
                    <a:pt x="164" y="27"/>
                    <a:pt x="172" y="27"/>
                  </a:cubicBezTo>
                  <a:cubicBezTo>
                    <a:pt x="174" y="27"/>
                    <a:pt x="183" y="27"/>
                    <a:pt x="183" y="35"/>
                  </a:cubicBezTo>
                  <a:cubicBezTo>
                    <a:pt x="183" y="38"/>
                    <a:pt x="182" y="39"/>
                    <a:pt x="180" y="39"/>
                  </a:cubicBezTo>
                  <a:cubicBezTo>
                    <a:pt x="179" y="40"/>
                    <a:pt x="177" y="40"/>
                    <a:pt x="174" y="41"/>
                  </a:cubicBezTo>
                  <a:cubicBezTo>
                    <a:pt x="165" y="42"/>
                    <a:pt x="165" y="42"/>
                    <a:pt x="165" y="42"/>
                  </a:cubicBezTo>
                  <a:cubicBezTo>
                    <a:pt x="160" y="44"/>
                    <a:pt x="150" y="46"/>
                    <a:pt x="150" y="58"/>
                  </a:cubicBezTo>
                  <a:cubicBezTo>
                    <a:pt x="150" y="67"/>
                    <a:pt x="156" y="74"/>
                    <a:pt x="167" y="74"/>
                  </a:cubicBezTo>
                  <a:cubicBezTo>
                    <a:pt x="171" y="74"/>
                    <a:pt x="178" y="73"/>
                    <a:pt x="183" y="66"/>
                  </a:cubicBezTo>
                  <a:cubicBezTo>
                    <a:pt x="183" y="70"/>
                    <a:pt x="183" y="70"/>
                    <a:pt x="184" y="71"/>
                  </a:cubicBezTo>
                  <a:cubicBezTo>
                    <a:pt x="184" y="73"/>
                    <a:pt x="186" y="73"/>
                    <a:pt x="188" y="73"/>
                  </a:cubicBezTo>
                  <a:cubicBezTo>
                    <a:pt x="191" y="73"/>
                    <a:pt x="192" y="71"/>
                    <a:pt x="192" y="69"/>
                  </a:cubicBezTo>
                  <a:lnTo>
                    <a:pt x="192" y="39"/>
                  </a:lnTo>
                  <a:close/>
                  <a:moveTo>
                    <a:pt x="67" y="69"/>
                  </a:moveTo>
                  <a:cubicBezTo>
                    <a:pt x="67" y="70"/>
                    <a:pt x="67" y="73"/>
                    <a:pt x="71" y="73"/>
                  </a:cubicBezTo>
                  <a:cubicBezTo>
                    <a:pt x="74" y="73"/>
                    <a:pt x="75" y="72"/>
                    <a:pt x="76" y="71"/>
                  </a:cubicBezTo>
                  <a:cubicBezTo>
                    <a:pt x="76" y="70"/>
                    <a:pt x="76" y="70"/>
                    <a:pt x="76" y="69"/>
                  </a:cubicBezTo>
                  <a:cubicBezTo>
                    <a:pt x="76" y="46"/>
                    <a:pt x="76" y="46"/>
                    <a:pt x="76" y="46"/>
                  </a:cubicBezTo>
                  <a:cubicBezTo>
                    <a:pt x="76" y="40"/>
                    <a:pt x="76" y="36"/>
                    <a:pt x="79" y="33"/>
                  </a:cubicBezTo>
                  <a:cubicBezTo>
                    <a:pt x="81" y="29"/>
                    <a:pt x="85" y="27"/>
                    <a:pt x="89" y="27"/>
                  </a:cubicBezTo>
                  <a:cubicBezTo>
                    <a:pt x="97" y="27"/>
                    <a:pt x="98" y="34"/>
                    <a:pt x="98" y="36"/>
                  </a:cubicBezTo>
                  <a:cubicBezTo>
                    <a:pt x="98" y="37"/>
                    <a:pt x="98" y="38"/>
                    <a:pt x="98" y="43"/>
                  </a:cubicBezTo>
                  <a:cubicBezTo>
                    <a:pt x="98" y="69"/>
                    <a:pt x="98" y="69"/>
                    <a:pt x="98" y="69"/>
                  </a:cubicBezTo>
                  <a:cubicBezTo>
                    <a:pt x="98" y="70"/>
                    <a:pt x="99" y="72"/>
                    <a:pt x="101" y="73"/>
                  </a:cubicBezTo>
                  <a:cubicBezTo>
                    <a:pt x="101" y="73"/>
                    <a:pt x="102" y="73"/>
                    <a:pt x="103" y="73"/>
                  </a:cubicBezTo>
                  <a:cubicBezTo>
                    <a:pt x="104" y="73"/>
                    <a:pt x="105" y="73"/>
                    <a:pt x="106" y="73"/>
                  </a:cubicBezTo>
                  <a:cubicBezTo>
                    <a:pt x="108" y="72"/>
                    <a:pt x="108" y="70"/>
                    <a:pt x="108" y="69"/>
                  </a:cubicBezTo>
                  <a:cubicBezTo>
                    <a:pt x="108" y="44"/>
                    <a:pt x="108" y="44"/>
                    <a:pt x="108" y="44"/>
                  </a:cubicBezTo>
                  <a:cubicBezTo>
                    <a:pt x="108" y="39"/>
                    <a:pt x="108" y="36"/>
                    <a:pt x="110" y="33"/>
                  </a:cubicBezTo>
                  <a:cubicBezTo>
                    <a:pt x="112" y="30"/>
                    <a:pt x="115" y="27"/>
                    <a:pt x="120" y="27"/>
                  </a:cubicBezTo>
                  <a:cubicBezTo>
                    <a:pt x="130" y="27"/>
                    <a:pt x="130" y="35"/>
                    <a:pt x="130" y="38"/>
                  </a:cubicBezTo>
                  <a:cubicBezTo>
                    <a:pt x="130" y="40"/>
                    <a:pt x="130" y="43"/>
                    <a:pt x="130" y="46"/>
                  </a:cubicBezTo>
                  <a:cubicBezTo>
                    <a:pt x="130" y="69"/>
                    <a:pt x="130" y="69"/>
                    <a:pt x="130" y="69"/>
                  </a:cubicBezTo>
                  <a:cubicBezTo>
                    <a:pt x="130" y="70"/>
                    <a:pt x="130" y="72"/>
                    <a:pt x="132" y="73"/>
                  </a:cubicBezTo>
                  <a:cubicBezTo>
                    <a:pt x="133" y="73"/>
                    <a:pt x="134" y="73"/>
                    <a:pt x="135" y="73"/>
                  </a:cubicBezTo>
                  <a:cubicBezTo>
                    <a:pt x="139" y="73"/>
                    <a:pt x="140" y="70"/>
                    <a:pt x="140" y="69"/>
                  </a:cubicBezTo>
                  <a:cubicBezTo>
                    <a:pt x="140" y="38"/>
                    <a:pt x="140" y="38"/>
                    <a:pt x="140" y="38"/>
                  </a:cubicBezTo>
                  <a:cubicBezTo>
                    <a:pt x="140" y="33"/>
                    <a:pt x="139" y="29"/>
                    <a:pt x="136" y="24"/>
                  </a:cubicBezTo>
                  <a:cubicBezTo>
                    <a:pt x="132" y="20"/>
                    <a:pt x="127" y="19"/>
                    <a:pt x="122" y="19"/>
                  </a:cubicBezTo>
                  <a:cubicBezTo>
                    <a:pt x="114" y="19"/>
                    <a:pt x="109" y="22"/>
                    <a:pt x="105" y="27"/>
                  </a:cubicBezTo>
                  <a:cubicBezTo>
                    <a:pt x="105" y="26"/>
                    <a:pt x="103" y="23"/>
                    <a:pt x="100" y="21"/>
                  </a:cubicBezTo>
                  <a:cubicBezTo>
                    <a:pt x="97" y="19"/>
                    <a:pt x="94" y="19"/>
                    <a:pt x="91" y="19"/>
                  </a:cubicBezTo>
                  <a:cubicBezTo>
                    <a:pt x="84" y="19"/>
                    <a:pt x="80" y="21"/>
                    <a:pt x="76" y="26"/>
                  </a:cubicBezTo>
                  <a:cubicBezTo>
                    <a:pt x="76" y="23"/>
                    <a:pt x="76" y="21"/>
                    <a:pt x="74" y="20"/>
                  </a:cubicBezTo>
                  <a:cubicBezTo>
                    <a:pt x="72" y="19"/>
                    <a:pt x="70" y="19"/>
                    <a:pt x="69" y="20"/>
                  </a:cubicBezTo>
                  <a:cubicBezTo>
                    <a:pt x="67" y="21"/>
                    <a:pt x="67" y="22"/>
                    <a:pt x="67" y="24"/>
                  </a:cubicBezTo>
                  <a:lnTo>
                    <a:pt x="67" y="69"/>
                  </a:lnTo>
                  <a:close/>
                  <a:moveTo>
                    <a:pt x="26" y="29"/>
                  </a:moveTo>
                  <a:cubicBezTo>
                    <a:pt x="22" y="28"/>
                    <a:pt x="18" y="27"/>
                    <a:pt x="16" y="25"/>
                  </a:cubicBezTo>
                  <a:cubicBezTo>
                    <a:pt x="16" y="25"/>
                    <a:pt x="14" y="23"/>
                    <a:pt x="14" y="19"/>
                  </a:cubicBezTo>
                  <a:cubicBezTo>
                    <a:pt x="14" y="15"/>
                    <a:pt x="15" y="12"/>
                    <a:pt x="18" y="10"/>
                  </a:cubicBezTo>
                  <a:cubicBezTo>
                    <a:pt x="20" y="9"/>
                    <a:pt x="24" y="8"/>
                    <a:pt x="28" y="8"/>
                  </a:cubicBezTo>
                  <a:cubicBezTo>
                    <a:pt x="39" y="8"/>
                    <a:pt x="42" y="14"/>
                    <a:pt x="43" y="17"/>
                  </a:cubicBezTo>
                  <a:cubicBezTo>
                    <a:pt x="44" y="18"/>
                    <a:pt x="45" y="20"/>
                    <a:pt x="45" y="20"/>
                  </a:cubicBezTo>
                  <a:cubicBezTo>
                    <a:pt x="46" y="22"/>
                    <a:pt x="47" y="22"/>
                    <a:pt x="48" y="22"/>
                  </a:cubicBezTo>
                  <a:cubicBezTo>
                    <a:pt x="51" y="22"/>
                    <a:pt x="53" y="20"/>
                    <a:pt x="53" y="17"/>
                  </a:cubicBezTo>
                  <a:cubicBezTo>
                    <a:pt x="53" y="15"/>
                    <a:pt x="51" y="9"/>
                    <a:pt x="47" y="5"/>
                  </a:cubicBezTo>
                  <a:cubicBezTo>
                    <a:pt x="41" y="0"/>
                    <a:pt x="33" y="0"/>
                    <a:pt x="28" y="0"/>
                  </a:cubicBezTo>
                  <a:cubicBezTo>
                    <a:pt x="12" y="0"/>
                    <a:pt x="4" y="8"/>
                    <a:pt x="4" y="20"/>
                  </a:cubicBezTo>
                  <a:cubicBezTo>
                    <a:pt x="4" y="31"/>
                    <a:pt x="11" y="34"/>
                    <a:pt x="13" y="35"/>
                  </a:cubicBezTo>
                  <a:cubicBezTo>
                    <a:pt x="15" y="36"/>
                    <a:pt x="18" y="37"/>
                    <a:pt x="21" y="38"/>
                  </a:cubicBezTo>
                  <a:cubicBezTo>
                    <a:pt x="28" y="40"/>
                    <a:pt x="28" y="40"/>
                    <a:pt x="28" y="40"/>
                  </a:cubicBezTo>
                  <a:cubicBezTo>
                    <a:pt x="34" y="42"/>
                    <a:pt x="38" y="43"/>
                    <a:pt x="41" y="46"/>
                  </a:cubicBezTo>
                  <a:cubicBezTo>
                    <a:pt x="43" y="47"/>
                    <a:pt x="45" y="50"/>
                    <a:pt x="45" y="54"/>
                  </a:cubicBezTo>
                  <a:cubicBezTo>
                    <a:pt x="45" y="57"/>
                    <a:pt x="43" y="60"/>
                    <a:pt x="41" y="62"/>
                  </a:cubicBezTo>
                  <a:cubicBezTo>
                    <a:pt x="37" y="65"/>
                    <a:pt x="31" y="65"/>
                    <a:pt x="29" y="65"/>
                  </a:cubicBezTo>
                  <a:cubicBezTo>
                    <a:pt x="26" y="65"/>
                    <a:pt x="21" y="65"/>
                    <a:pt x="16" y="62"/>
                  </a:cubicBezTo>
                  <a:cubicBezTo>
                    <a:pt x="12" y="59"/>
                    <a:pt x="11" y="55"/>
                    <a:pt x="10" y="52"/>
                  </a:cubicBezTo>
                  <a:cubicBezTo>
                    <a:pt x="10" y="50"/>
                    <a:pt x="9" y="49"/>
                    <a:pt x="6" y="49"/>
                  </a:cubicBezTo>
                  <a:cubicBezTo>
                    <a:pt x="4" y="49"/>
                    <a:pt x="0" y="50"/>
                    <a:pt x="0" y="54"/>
                  </a:cubicBezTo>
                  <a:cubicBezTo>
                    <a:pt x="0" y="55"/>
                    <a:pt x="2" y="63"/>
                    <a:pt x="9" y="68"/>
                  </a:cubicBezTo>
                  <a:cubicBezTo>
                    <a:pt x="14" y="72"/>
                    <a:pt x="21" y="74"/>
                    <a:pt x="28" y="74"/>
                  </a:cubicBezTo>
                  <a:cubicBezTo>
                    <a:pt x="40" y="74"/>
                    <a:pt x="55" y="69"/>
                    <a:pt x="55" y="53"/>
                  </a:cubicBezTo>
                  <a:cubicBezTo>
                    <a:pt x="55" y="37"/>
                    <a:pt x="43" y="34"/>
                    <a:pt x="35" y="32"/>
                  </a:cubicBezTo>
                  <a:lnTo>
                    <a:pt x="26" y="29"/>
                  </a:lnTo>
                  <a:close/>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a:extLst>
                <a:ext uri="{FF2B5EF4-FFF2-40B4-BE49-F238E27FC236}">
                  <a16:creationId xmlns:a16="http://schemas.microsoft.com/office/drawing/2014/main" id="{4A2726D5-A080-4CA7-9639-8742730B8B20}"/>
                </a:ext>
              </a:extLst>
            </p:cNvPr>
            <p:cNvSpPr>
              <a:spLocks noEditPoints="1"/>
            </p:cNvSpPr>
            <p:nvPr userDrawn="1"/>
          </p:nvSpPr>
          <p:spPr bwMode="auto">
            <a:xfrm>
              <a:off x="3827463" y="-796925"/>
              <a:ext cx="1416050" cy="331787"/>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027081955"/>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F2F2F2"/>
        </a:solidFill>
        <a:effectLst/>
      </p:bgPr>
    </p:bg>
    <p:spTree>
      <p:nvGrpSpPr>
        <p:cNvPr id="1" name=""/>
        <p:cNvGrpSpPr/>
        <p:nvPr/>
      </p:nvGrpSpPr>
      <p:grpSpPr>
        <a:xfrm>
          <a:off x="0" y="0"/>
          <a:ext cx="0" cy="0"/>
          <a:chOff x="0" y="0"/>
          <a:chExt cx="0" cy="0"/>
        </a:xfrm>
      </p:grpSpPr>
      <p:sp>
        <p:nvSpPr>
          <p:cNvPr id="3" name="Text Content">
            <a:extLst>
              <a:ext uri="{FF2B5EF4-FFF2-40B4-BE49-F238E27FC236}">
                <a16:creationId xmlns:a16="http://schemas.microsoft.com/office/drawing/2014/main" id="{28D972C8-5779-4779-A80E-ECE30A3ECB57}"/>
              </a:ext>
            </a:extLst>
          </p:cNvPr>
          <p:cNvSpPr>
            <a:spLocks noGrp="1"/>
          </p:cNvSpPr>
          <p:nvPr>
            <p:ph type="body" idx="1"/>
          </p:nvPr>
        </p:nvSpPr>
        <p:spPr>
          <a:xfrm>
            <a:off x="838200" y="2304357"/>
            <a:ext cx="10515600" cy="422523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a:extLst>
              <a:ext uri="{FF2B5EF4-FFF2-40B4-BE49-F238E27FC236}">
                <a16:creationId xmlns:a16="http://schemas.microsoft.com/office/drawing/2014/main" id="{3D1E63C8-E924-4DF0-82B5-41085E46340F}"/>
              </a:ext>
            </a:extLst>
          </p:cNvPr>
          <p:cNvSpPr>
            <a:spLocks noGrp="1"/>
          </p:cNvSpPr>
          <p:nvPr>
            <p:ph type="title"/>
          </p:nvPr>
        </p:nvSpPr>
        <p:spPr>
          <a:xfrm>
            <a:off x="838200" y="978793"/>
            <a:ext cx="10515600" cy="1223493"/>
          </a:xfrm>
          <a:prstGeom prst="rect">
            <a:avLst/>
          </a:prstGeom>
        </p:spPr>
        <p:txBody>
          <a:bodyPr vert="horz" lIns="91440" tIns="45720" rIns="91440" bIns="45720" rtlCol="0" anchor="ctr">
            <a:normAutofit/>
          </a:bodyPr>
          <a:lstStyle/>
          <a:p>
            <a:r>
              <a:rPr lang="en-US" dirty="0"/>
              <a:t>Click to edit Master title style</a:t>
            </a:r>
          </a:p>
        </p:txBody>
      </p:sp>
      <p:grpSp>
        <p:nvGrpSpPr>
          <p:cNvPr id="13" name="Navina Classic">
            <a:extLst>
              <a:ext uri="{FF2B5EF4-FFF2-40B4-BE49-F238E27FC236}">
                <a16:creationId xmlns:a16="http://schemas.microsoft.com/office/drawing/2014/main" id="{9357385C-973E-453D-B7C0-79088BAD9CE0}"/>
              </a:ext>
            </a:extLst>
          </p:cNvPr>
          <p:cNvGrpSpPr/>
          <p:nvPr userDrawn="1"/>
        </p:nvGrpSpPr>
        <p:grpSpPr>
          <a:xfrm>
            <a:off x="9345116" y="6146799"/>
            <a:ext cx="2430462" cy="331788"/>
            <a:chOff x="4710113" y="-950913"/>
            <a:chExt cx="2430462" cy="331788"/>
          </a:xfrm>
        </p:grpSpPr>
        <p:sp>
          <p:nvSpPr>
            <p:cNvPr id="11" name="Freeform 5">
              <a:extLst>
                <a:ext uri="{FF2B5EF4-FFF2-40B4-BE49-F238E27FC236}">
                  <a16:creationId xmlns:a16="http://schemas.microsoft.com/office/drawing/2014/main" id="{E59D6842-FA9C-4BC4-99B3-062991EF052B}"/>
                </a:ext>
              </a:extLst>
            </p:cNvPr>
            <p:cNvSpPr>
              <a:spLocks noEditPoints="1"/>
            </p:cNvSpPr>
            <p:nvPr userDrawn="1"/>
          </p:nvSpPr>
          <p:spPr bwMode="auto">
            <a:xfrm>
              <a:off x="6151563" y="-863600"/>
              <a:ext cx="989012" cy="241300"/>
            </a:xfrm>
            <a:custGeom>
              <a:avLst/>
              <a:gdLst>
                <a:gd name="T0" fmla="*/ 288 w 311"/>
                <a:gd name="T1" fmla="*/ 27 h 74"/>
                <a:gd name="T2" fmla="*/ 309 w 311"/>
                <a:gd name="T3" fmla="*/ 34 h 74"/>
                <a:gd name="T4" fmla="*/ 265 w 311"/>
                <a:gd name="T5" fmla="*/ 35 h 74"/>
                <a:gd name="T6" fmla="*/ 308 w 311"/>
                <a:gd name="T7" fmla="*/ 63 h 74"/>
                <a:gd name="T8" fmla="*/ 301 w 311"/>
                <a:gd name="T9" fmla="*/ 57 h 74"/>
                <a:gd name="T10" fmla="*/ 248 w 311"/>
                <a:gd name="T11" fmla="*/ 12 h 74"/>
                <a:gd name="T12" fmla="*/ 242 w 311"/>
                <a:gd name="T13" fmla="*/ 6 h 74"/>
                <a:gd name="T14" fmla="*/ 243 w 311"/>
                <a:gd name="T15" fmla="*/ 24 h 74"/>
                <a:gd name="T16" fmla="*/ 252 w 311"/>
                <a:gd name="T17" fmla="*/ 71 h 74"/>
                <a:gd name="T18" fmla="*/ 212 w 311"/>
                <a:gd name="T19" fmla="*/ 40 h 74"/>
                <a:gd name="T20" fmla="*/ 212 w 311"/>
                <a:gd name="T21" fmla="*/ 26 h 74"/>
                <a:gd name="T22" fmla="*/ 232 w 311"/>
                <a:gd name="T23" fmla="*/ 33 h 74"/>
                <a:gd name="T24" fmla="*/ 208 w 311"/>
                <a:gd name="T25" fmla="*/ 49 h 74"/>
                <a:gd name="T26" fmla="*/ 213 w 311"/>
                <a:gd name="T27" fmla="*/ 67 h 74"/>
                <a:gd name="T28" fmla="*/ 197 w 311"/>
                <a:gd name="T29" fmla="*/ 54 h 74"/>
                <a:gd name="T30" fmla="*/ 213 w 311"/>
                <a:gd name="T31" fmla="*/ 74 h 74"/>
                <a:gd name="T32" fmla="*/ 218 w 311"/>
                <a:gd name="T33" fmla="*/ 42 h 74"/>
                <a:gd name="T34" fmla="*/ 155 w 311"/>
                <a:gd name="T35" fmla="*/ 33 h 74"/>
                <a:gd name="T36" fmla="*/ 176 w 311"/>
                <a:gd name="T37" fmla="*/ 33 h 74"/>
                <a:gd name="T38" fmla="*/ 165 w 311"/>
                <a:gd name="T39" fmla="*/ 19 h 74"/>
                <a:gd name="T40" fmla="*/ 166 w 311"/>
                <a:gd name="T41" fmla="*/ 50 h 74"/>
                <a:gd name="T42" fmla="*/ 155 w 311"/>
                <a:gd name="T43" fmla="*/ 62 h 74"/>
                <a:gd name="T44" fmla="*/ 144 w 311"/>
                <a:gd name="T45" fmla="*/ 58 h 74"/>
                <a:gd name="T46" fmla="*/ 179 w 311"/>
                <a:gd name="T47" fmla="*/ 70 h 74"/>
                <a:gd name="T48" fmla="*/ 164 w 311"/>
                <a:gd name="T49" fmla="*/ 40 h 74"/>
                <a:gd name="T50" fmla="*/ 123 w 311"/>
                <a:gd name="T51" fmla="*/ 61 h 74"/>
                <a:gd name="T52" fmla="*/ 108 w 311"/>
                <a:gd name="T53" fmla="*/ 50 h 74"/>
                <a:gd name="T54" fmla="*/ 134 w 311"/>
                <a:gd name="T55" fmla="*/ 39 h 74"/>
                <a:gd name="T56" fmla="*/ 97 w 311"/>
                <a:gd name="T57" fmla="*/ 27 h 74"/>
                <a:gd name="T58" fmla="*/ 104 w 311"/>
                <a:gd name="T59" fmla="*/ 34 h 74"/>
                <a:gd name="T60" fmla="*/ 123 w 311"/>
                <a:gd name="T61" fmla="*/ 39 h 74"/>
                <a:gd name="T62" fmla="*/ 92 w 311"/>
                <a:gd name="T63" fmla="*/ 58 h 74"/>
                <a:gd name="T64" fmla="*/ 126 w 311"/>
                <a:gd name="T65" fmla="*/ 71 h 74"/>
                <a:gd name="T66" fmla="*/ 134 w 311"/>
                <a:gd name="T67" fmla="*/ 39 h 74"/>
                <a:gd name="T68" fmla="*/ 73 w 311"/>
                <a:gd name="T69" fmla="*/ 5 h 74"/>
                <a:gd name="T70" fmla="*/ 82 w 311"/>
                <a:gd name="T71" fmla="*/ 69 h 74"/>
                <a:gd name="T72" fmla="*/ 16 w 311"/>
                <a:gd name="T73" fmla="*/ 57 h 74"/>
                <a:gd name="T74" fmla="*/ 34 w 311"/>
                <a:gd name="T75" fmla="*/ 8 h 74"/>
                <a:gd name="T76" fmla="*/ 64 w 311"/>
                <a:gd name="T77" fmla="*/ 21 h 74"/>
                <a:gd name="T78" fmla="*/ 9 w 311"/>
                <a:gd name="T79" fmla="*/ 10 h 74"/>
                <a:gd name="T80" fmla="*/ 34 w 311"/>
                <a:gd name="T81" fmla="*/ 74 h 74"/>
                <a:gd name="T82" fmla="*/ 59 w 311"/>
                <a:gd name="T83" fmla="*/ 48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11" h="74">
                  <a:moveTo>
                    <a:pt x="288" y="66"/>
                  </a:moveTo>
                  <a:cubicBezTo>
                    <a:pt x="275" y="66"/>
                    <a:pt x="273" y="55"/>
                    <a:pt x="273" y="46"/>
                  </a:cubicBezTo>
                  <a:cubicBezTo>
                    <a:pt x="273" y="36"/>
                    <a:pt x="277" y="27"/>
                    <a:pt x="288" y="27"/>
                  </a:cubicBezTo>
                  <a:cubicBezTo>
                    <a:pt x="296" y="27"/>
                    <a:pt x="299" y="32"/>
                    <a:pt x="300" y="34"/>
                  </a:cubicBezTo>
                  <a:cubicBezTo>
                    <a:pt x="301" y="36"/>
                    <a:pt x="302" y="38"/>
                    <a:pt x="304" y="38"/>
                  </a:cubicBezTo>
                  <a:cubicBezTo>
                    <a:pt x="307" y="38"/>
                    <a:pt x="309" y="36"/>
                    <a:pt x="309" y="34"/>
                  </a:cubicBezTo>
                  <a:cubicBezTo>
                    <a:pt x="309" y="33"/>
                    <a:pt x="309" y="32"/>
                    <a:pt x="307" y="29"/>
                  </a:cubicBezTo>
                  <a:cubicBezTo>
                    <a:pt x="305" y="24"/>
                    <a:pt x="300" y="19"/>
                    <a:pt x="288" y="19"/>
                  </a:cubicBezTo>
                  <a:cubicBezTo>
                    <a:pt x="284" y="19"/>
                    <a:pt x="270" y="19"/>
                    <a:pt x="265" y="35"/>
                  </a:cubicBezTo>
                  <a:cubicBezTo>
                    <a:pt x="263" y="38"/>
                    <a:pt x="263" y="42"/>
                    <a:pt x="263" y="46"/>
                  </a:cubicBezTo>
                  <a:cubicBezTo>
                    <a:pt x="263" y="59"/>
                    <a:pt x="269" y="74"/>
                    <a:pt x="288" y="74"/>
                  </a:cubicBezTo>
                  <a:cubicBezTo>
                    <a:pt x="302" y="74"/>
                    <a:pt x="307" y="66"/>
                    <a:pt x="308" y="63"/>
                  </a:cubicBezTo>
                  <a:cubicBezTo>
                    <a:pt x="310" y="61"/>
                    <a:pt x="311" y="58"/>
                    <a:pt x="311" y="57"/>
                  </a:cubicBezTo>
                  <a:cubicBezTo>
                    <a:pt x="311" y="53"/>
                    <a:pt x="307" y="53"/>
                    <a:pt x="306" y="53"/>
                  </a:cubicBezTo>
                  <a:cubicBezTo>
                    <a:pt x="303" y="53"/>
                    <a:pt x="302" y="55"/>
                    <a:pt x="301" y="57"/>
                  </a:cubicBezTo>
                  <a:cubicBezTo>
                    <a:pt x="300" y="60"/>
                    <a:pt x="297" y="66"/>
                    <a:pt x="288" y="66"/>
                  </a:cubicBezTo>
                  <a:moveTo>
                    <a:pt x="242" y="6"/>
                  </a:moveTo>
                  <a:cubicBezTo>
                    <a:pt x="242" y="9"/>
                    <a:pt x="244" y="12"/>
                    <a:pt x="248" y="12"/>
                  </a:cubicBezTo>
                  <a:cubicBezTo>
                    <a:pt x="251" y="12"/>
                    <a:pt x="253" y="10"/>
                    <a:pt x="253" y="6"/>
                  </a:cubicBezTo>
                  <a:cubicBezTo>
                    <a:pt x="253" y="2"/>
                    <a:pt x="251" y="0"/>
                    <a:pt x="248" y="0"/>
                  </a:cubicBezTo>
                  <a:cubicBezTo>
                    <a:pt x="245" y="0"/>
                    <a:pt x="242" y="2"/>
                    <a:pt x="242" y="6"/>
                  </a:cubicBezTo>
                  <a:moveTo>
                    <a:pt x="252" y="24"/>
                  </a:moveTo>
                  <a:cubicBezTo>
                    <a:pt x="252" y="23"/>
                    <a:pt x="252" y="19"/>
                    <a:pt x="248" y="19"/>
                  </a:cubicBezTo>
                  <a:cubicBezTo>
                    <a:pt x="244" y="19"/>
                    <a:pt x="243" y="23"/>
                    <a:pt x="243" y="24"/>
                  </a:cubicBezTo>
                  <a:cubicBezTo>
                    <a:pt x="243" y="69"/>
                    <a:pt x="243" y="69"/>
                    <a:pt x="243" y="69"/>
                  </a:cubicBezTo>
                  <a:cubicBezTo>
                    <a:pt x="243" y="72"/>
                    <a:pt x="245" y="73"/>
                    <a:pt x="248" y="73"/>
                  </a:cubicBezTo>
                  <a:cubicBezTo>
                    <a:pt x="250" y="73"/>
                    <a:pt x="252" y="72"/>
                    <a:pt x="252" y="71"/>
                  </a:cubicBezTo>
                  <a:cubicBezTo>
                    <a:pt x="252" y="71"/>
                    <a:pt x="252" y="70"/>
                    <a:pt x="252" y="69"/>
                  </a:cubicBezTo>
                  <a:lnTo>
                    <a:pt x="252" y="24"/>
                  </a:lnTo>
                  <a:close/>
                  <a:moveTo>
                    <a:pt x="212" y="40"/>
                  </a:moveTo>
                  <a:cubicBezTo>
                    <a:pt x="207" y="39"/>
                    <a:pt x="203" y="38"/>
                    <a:pt x="203" y="33"/>
                  </a:cubicBezTo>
                  <a:cubicBezTo>
                    <a:pt x="203" y="31"/>
                    <a:pt x="204" y="29"/>
                    <a:pt x="206" y="28"/>
                  </a:cubicBezTo>
                  <a:cubicBezTo>
                    <a:pt x="208" y="26"/>
                    <a:pt x="211" y="26"/>
                    <a:pt x="212" y="26"/>
                  </a:cubicBezTo>
                  <a:cubicBezTo>
                    <a:pt x="220" y="26"/>
                    <a:pt x="223" y="31"/>
                    <a:pt x="224" y="33"/>
                  </a:cubicBezTo>
                  <a:cubicBezTo>
                    <a:pt x="225" y="36"/>
                    <a:pt x="226" y="37"/>
                    <a:pt x="228" y="37"/>
                  </a:cubicBezTo>
                  <a:cubicBezTo>
                    <a:pt x="230" y="37"/>
                    <a:pt x="232" y="36"/>
                    <a:pt x="232" y="33"/>
                  </a:cubicBezTo>
                  <a:cubicBezTo>
                    <a:pt x="232" y="31"/>
                    <a:pt x="230" y="19"/>
                    <a:pt x="212" y="19"/>
                  </a:cubicBezTo>
                  <a:cubicBezTo>
                    <a:pt x="195" y="19"/>
                    <a:pt x="194" y="32"/>
                    <a:pt x="194" y="34"/>
                  </a:cubicBezTo>
                  <a:cubicBezTo>
                    <a:pt x="194" y="44"/>
                    <a:pt x="203" y="47"/>
                    <a:pt x="208" y="49"/>
                  </a:cubicBezTo>
                  <a:cubicBezTo>
                    <a:pt x="214" y="50"/>
                    <a:pt x="214" y="50"/>
                    <a:pt x="214" y="50"/>
                  </a:cubicBezTo>
                  <a:cubicBezTo>
                    <a:pt x="219" y="52"/>
                    <a:pt x="224" y="53"/>
                    <a:pt x="224" y="59"/>
                  </a:cubicBezTo>
                  <a:cubicBezTo>
                    <a:pt x="224" y="63"/>
                    <a:pt x="219" y="67"/>
                    <a:pt x="213" y="67"/>
                  </a:cubicBezTo>
                  <a:cubicBezTo>
                    <a:pt x="209" y="67"/>
                    <a:pt x="205" y="65"/>
                    <a:pt x="203" y="62"/>
                  </a:cubicBezTo>
                  <a:cubicBezTo>
                    <a:pt x="202" y="60"/>
                    <a:pt x="202" y="60"/>
                    <a:pt x="200" y="56"/>
                  </a:cubicBezTo>
                  <a:cubicBezTo>
                    <a:pt x="200" y="55"/>
                    <a:pt x="199" y="54"/>
                    <a:pt x="197" y="54"/>
                  </a:cubicBezTo>
                  <a:cubicBezTo>
                    <a:pt x="195" y="54"/>
                    <a:pt x="192" y="55"/>
                    <a:pt x="192" y="58"/>
                  </a:cubicBezTo>
                  <a:cubicBezTo>
                    <a:pt x="192" y="60"/>
                    <a:pt x="193" y="65"/>
                    <a:pt x="197" y="69"/>
                  </a:cubicBezTo>
                  <a:cubicBezTo>
                    <a:pt x="203" y="74"/>
                    <a:pt x="210" y="74"/>
                    <a:pt x="213" y="74"/>
                  </a:cubicBezTo>
                  <a:cubicBezTo>
                    <a:pt x="217" y="74"/>
                    <a:pt x="223" y="73"/>
                    <a:pt x="227" y="70"/>
                  </a:cubicBezTo>
                  <a:cubicBezTo>
                    <a:pt x="230" y="68"/>
                    <a:pt x="233" y="64"/>
                    <a:pt x="233" y="58"/>
                  </a:cubicBezTo>
                  <a:cubicBezTo>
                    <a:pt x="233" y="47"/>
                    <a:pt x="223" y="44"/>
                    <a:pt x="218" y="42"/>
                  </a:cubicBezTo>
                  <a:lnTo>
                    <a:pt x="212" y="40"/>
                  </a:lnTo>
                  <a:close/>
                  <a:moveTo>
                    <a:pt x="164" y="40"/>
                  </a:moveTo>
                  <a:cubicBezTo>
                    <a:pt x="159" y="39"/>
                    <a:pt x="155" y="38"/>
                    <a:pt x="155" y="33"/>
                  </a:cubicBezTo>
                  <a:cubicBezTo>
                    <a:pt x="155" y="31"/>
                    <a:pt x="156" y="29"/>
                    <a:pt x="158" y="28"/>
                  </a:cubicBezTo>
                  <a:cubicBezTo>
                    <a:pt x="160" y="26"/>
                    <a:pt x="163" y="26"/>
                    <a:pt x="164" y="26"/>
                  </a:cubicBezTo>
                  <a:cubicBezTo>
                    <a:pt x="172" y="26"/>
                    <a:pt x="175" y="31"/>
                    <a:pt x="176" y="33"/>
                  </a:cubicBezTo>
                  <a:cubicBezTo>
                    <a:pt x="177" y="36"/>
                    <a:pt x="178" y="37"/>
                    <a:pt x="180" y="37"/>
                  </a:cubicBezTo>
                  <a:cubicBezTo>
                    <a:pt x="182" y="37"/>
                    <a:pt x="185" y="36"/>
                    <a:pt x="185" y="33"/>
                  </a:cubicBezTo>
                  <a:cubicBezTo>
                    <a:pt x="185" y="31"/>
                    <a:pt x="182" y="19"/>
                    <a:pt x="165" y="19"/>
                  </a:cubicBezTo>
                  <a:cubicBezTo>
                    <a:pt x="147" y="19"/>
                    <a:pt x="146" y="32"/>
                    <a:pt x="146" y="34"/>
                  </a:cubicBezTo>
                  <a:cubicBezTo>
                    <a:pt x="146" y="44"/>
                    <a:pt x="155" y="47"/>
                    <a:pt x="160" y="49"/>
                  </a:cubicBezTo>
                  <a:cubicBezTo>
                    <a:pt x="166" y="50"/>
                    <a:pt x="166" y="50"/>
                    <a:pt x="166" y="50"/>
                  </a:cubicBezTo>
                  <a:cubicBezTo>
                    <a:pt x="171" y="52"/>
                    <a:pt x="176" y="53"/>
                    <a:pt x="176" y="59"/>
                  </a:cubicBezTo>
                  <a:cubicBezTo>
                    <a:pt x="176" y="63"/>
                    <a:pt x="172" y="67"/>
                    <a:pt x="166" y="67"/>
                  </a:cubicBezTo>
                  <a:cubicBezTo>
                    <a:pt x="161" y="67"/>
                    <a:pt x="157" y="65"/>
                    <a:pt x="155" y="62"/>
                  </a:cubicBezTo>
                  <a:cubicBezTo>
                    <a:pt x="154" y="60"/>
                    <a:pt x="154" y="60"/>
                    <a:pt x="152" y="56"/>
                  </a:cubicBezTo>
                  <a:cubicBezTo>
                    <a:pt x="152" y="55"/>
                    <a:pt x="151" y="54"/>
                    <a:pt x="149" y="54"/>
                  </a:cubicBezTo>
                  <a:cubicBezTo>
                    <a:pt x="147" y="54"/>
                    <a:pt x="144" y="55"/>
                    <a:pt x="144" y="58"/>
                  </a:cubicBezTo>
                  <a:cubicBezTo>
                    <a:pt x="144" y="60"/>
                    <a:pt x="145" y="65"/>
                    <a:pt x="150" y="69"/>
                  </a:cubicBezTo>
                  <a:cubicBezTo>
                    <a:pt x="155" y="74"/>
                    <a:pt x="162" y="74"/>
                    <a:pt x="165" y="74"/>
                  </a:cubicBezTo>
                  <a:cubicBezTo>
                    <a:pt x="170" y="74"/>
                    <a:pt x="175" y="73"/>
                    <a:pt x="179" y="70"/>
                  </a:cubicBezTo>
                  <a:cubicBezTo>
                    <a:pt x="182" y="68"/>
                    <a:pt x="185" y="64"/>
                    <a:pt x="185" y="58"/>
                  </a:cubicBezTo>
                  <a:cubicBezTo>
                    <a:pt x="185" y="47"/>
                    <a:pt x="175" y="44"/>
                    <a:pt x="170" y="42"/>
                  </a:cubicBezTo>
                  <a:lnTo>
                    <a:pt x="164" y="40"/>
                  </a:lnTo>
                  <a:close/>
                  <a:moveTo>
                    <a:pt x="119" y="47"/>
                  </a:moveTo>
                  <a:cubicBezTo>
                    <a:pt x="123" y="47"/>
                    <a:pt x="124" y="46"/>
                    <a:pt x="126" y="46"/>
                  </a:cubicBezTo>
                  <a:cubicBezTo>
                    <a:pt x="126" y="52"/>
                    <a:pt x="125" y="57"/>
                    <a:pt x="123" y="61"/>
                  </a:cubicBezTo>
                  <a:cubicBezTo>
                    <a:pt x="121" y="63"/>
                    <a:pt x="117" y="66"/>
                    <a:pt x="112" y="66"/>
                  </a:cubicBezTo>
                  <a:cubicBezTo>
                    <a:pt x="107" y="66"/>
                    <a:pt x="102" y="63"/>
                    <a:pt x="102" y="58"/>
                  </a:cubicBezTo>
                  <a:cubicBezTo>
                    <a:pt x="102" y="52"/>
                    <a:pt x="107" y="51"/>
                    <a:pt x="108" y="50"/>
                  </a:cubicBezTo>
                  <a:cubicBezTo>
                    <a:pt x="110" y="50"/>
                    <a:pt x="112" y="49"/>
                    <a:pt x="113" y="49"/>
                  </a:cubicBezTo>
                  <a:lnTo>
                    <a:pt x="119" y="47"/>
                  </a:lnTo>
                  <a:close/>
                  <a:moveTo>
                    <a:pt x="134" y="39"/>
                  </a:moveTo>
                  <a:cubicBezTo>
                    <a:pt x="134" y="34"/>
                    <a:pt x="134" y="29"/>
                    <a:pt x="131" y="25"/>
                  </a:cubicBezTo>
                  <a:cubicBezTo>
                    <a:pt x="127" y="20"/>
                    <a:pt x="121" y="19"/>
                    <a:pt x="115" y="19"/>
                  </a:cubicBezTo>
                  <a:cubicBezTo>
                    <a:pt x="108" y="19"/>
                    <a:pt x="101" y="21"/>
                    <a:pt x="97" y="27"/>
                  </a:cubicBezTo>
                  <a:cubicBezTo>
                    <a:pt x="96" y="28"/>
                    <a:pt x="95" y="31"/>
                    <a:pt x="95" y="33"/>
                  </a:cubicBezTo>
                  <a:cubicBezTo>
                    <a:pt x="95" y="35"/>
                    <a:pt x="96" y="37"/>
                    <a:pt x="99" y="37"/>
                  </a:cubicBezTo>
                  <a:cubicBezTo>
                    <a:pt x="103" y="37"/>
                    <a:pt x="103" y="35"/>
                    <a:pt x="104" y="34"/>
                  </a:cubicBezTo>
                  <a:cubicBezTo>
                    <a:pt x="105" y="31"/>
                    <a:pt x="106" y="27"/>
                    <a:pt x="115" y="27"/>
                  </a:cubicBezTo>
                  <a:cubicBezTo>
                    <a:pt x="117" y="27"/>
                    <a:pt x="126" y="27"/>
                    <a:pt x="126" y="35"/>
                  </a:cubicBezTo>
                  <a:cubicBezTo>
                    <a:pt x="126" y="38"/>
                    <a:pt x="125" y="39"/>
                    <a:pt x="123" y="39"/>
                  </a:cubicBezTo>
                  <a:cubicBezTo>
                    <a:pt x="122" y="40"/>
                    <a:pt x="120" y="40"/>
                    <a:pt x="117" y="41"/>
                  </a:cubicBezTo>
                  <a:cubicBezTo>
                    <a:pt x="108" y="42"/>
                    <a:pt x="108" y="42"/>
                    <a:pt x="108" y="42"/>
                  </a:cubicBezTo>
                  <a:cubicBezTo>
                    <a:pt x="102" y="44"/>
                    <a:pt x="92" y="46"/>
                    <a:pt x="92" y="58"/>
                  </a:cubicBezTo>
                  <a:cubicBezTo>
                    <a:pt x="92" y="67"/>
                    <a:pt x="99" y="74"/>
                    <a:pt x="110" y="74"/>
                  </a:cubicBezTo>
                  <a:cubicBezTo>
                    <a:pt x="114" y="74"/>
                    <a:pt x="121" y="73"/>
                    <a:pt x="126" y="66"/>
                  </a:cubicBezTo>
                  <a:cubicBezTo>
                    <a:pt x="126" y="70"/>
                    <a:pt x="126" y="70"/>
                    <a:pt x="126" y="71"/>
                  </a:cubicBezTo>
                  <a:cubicBezTo>
                    <a:pt x="127" y="73"/>
                    <a:pt x="129" y="73"/>
                    <a:pt x="130" y="73"/>
                  </a:cubicBezTo>
                  <a:cubicBezTo>
                    <a:pt x="134" y="73"/>
                    <a:pt x="134" y="71"/>
                    <a:pt x="134" y="69"/>
                  </a:cubicBezTo>
                  <a:lnTo>
                    <a:pt x="134" y="39"/>
                  </a:lnTo>
                  <a:close/>
                  <a:moveTo>
                    <a:pt x="82" y="5"/>
                  </a:moveTo>
                  <a:cubicBezTo>
                    <a:pt x="82" y="4"/>
                    <a:pt x="82" y="0"/>
                    <a:pt x="78" y="0"/>
                  </a:cubicBezTo>
                  <a:cubicBezTo>
                    <a:pt x="73" y="0"/>
                    <a:pt x="73" y="4"/>
                    <a:pt x="73" y="5"/>
                  </a:cubicBezTo>
                  <a:cubicBezTo>
                    <a:pt x="73" y="69"/>
                    <a:pt x="73" y="69"/>
                    <a:pt x="73" y="69"/>
                  </a:cubicBezTo>
                  <a:cubicBezTo>
                    <a:pt x="73" y="72"/>
                    <a:pt x="75" y="73"/>
                    <a:pt x="78" y="73"/>
                  </a:cubicBezTo>
                  <a:cubicBezTo>
                    <a:pt x="82" y="73"/>
                    <a:pt x="82" y="70"/>
                    <a:pt x="82" y="69"/>
                  </a:cubicBezTo>
                  <a:lnTo>
                    <a:pt x="82" y="5"/>
                  </a:lnTo>
                  <a:close/>
                  <a:moveTo>
                    <a:pt x="34" y="66"/>
                  </a:moveTo>
                  <a:cubicBezTo>
                    <a:pt x="29" y="66"/>
                    <a:pt x="21" y="65"/>
                    <a:pt x="16" y="57"/>
                  </a:cubicBezTo>
                  <a:cubicBezTo>
                    <a:pt x="12" y="51"/>
                    <a:pt x="10" y="44"/>
                    <a:pt x="10" y="37"/>
                  </a:cubicBezTo>
                  <a:cubicBezTo>
                    <a:pt x="10" y="29"/>
                    <a:pt x="12" y="19"/>
                    <a:pt x="19" y="13"/>
                  </a:cubicBezTo>
                  <a:cubicBezTo>
                    <a:pt x="24" y="9"/>
                    <a:pt x="30" y="8"/>
                    <a:pt x="34" y="8"/>
                  </a:cubicBezTo>
                  <a:cubicBezTo>
                    <a:pt x="42" y="8"/>
                    <a:pt x="49" y="10"/>
                    <a:pt x="54" y="21"/>
                  </a:cubicBezTo>
                  <a:cubicBezTo>
                    <a:pt x="55" y="24"/>
                    <a:pt x="56" y="26"/>
                    <a:pt x="58" y="26"/>
                  </a:cubicBezTo>
                  <a:cubicBezTo>
                    <a:pt x="61" y="26"/>
                    <a:pt x="64" y="24"/>
                    <a:pt x="64" y="21"/>
                  </a:cubicBezTo>
                  <a:cubicBezTo>
                    <a:pt x="64" y="18"/>
                    <a:pt x="61" y="12"/>
                    <a:pt x="58" y="9"/>
                  </a:cubicBezTo>
                  <a:cubicBezTo>
                    <a:pt x="50" y="0"/>
                    <a:pt x="38" y="0"/>
                    <a:pt x="34" y="0"/>
                  </a:cubicBezTo>
                  <a:cubicBezTo>
                    <a:pt x="30" y="0"/>
                    <a:pt x="18" y="0"/>
                    <a:pt x="9" y="10"/>
                  </a:cubicBezTo>
                  <a:cubicBezTo>
                    <a:pt x="2" y="17"/>
                    <a:pt x="0" y="27"/>
                    <a:pt x="0" y="37"/>
                  </a:cubicBezTo>
                  <a:cubicBezTo>
                    <a:pt x="0" y="47"/>
                    <a:pt x="2" y="56"/>
                    <a:pt x="8" y="64"/>
                  </a:cubicBezTo>
                  <a:cubicBezTo>
                    <a:pt x="11" y="68"/>
                    <a:pt x="18" y="74"/>
                    <a:pt x="34" y="74"/>
                  </a:cubicBezTo>
                  <a:cubicBezTo>
                    <a:pt x="40" y="74"/>
                    <a:pt x="53" y="73"/>
                    <a:pt x="61" y="61"/>
                  </a:cubicBezTo>
                  <a:cubicBezTo>
                    <a:pt x="62" y="60"/>
                    <a:pt x="65" y="55"/>
                    <a:pt x="65" y="52"/>
                  </a:cubicBezTo>
                  <a:cubicBezTo>
                    <a:pt x="65" y="49"/>
                    <a:pt x="61" y="48"/>
                    <a:pt x="59" y="48"/>
                  </a:cubicBezTo>
                  <a:cubicBezTo>
                    <a:pt x="56" y="48"/>
                    <a:pt x="56" y="50"/>
                    <a:pt x="54" y="53"/>
                  </a:cubicBezTo>
                  <a:cubicBezTo>
                    <a:pt x="51" y="61"/>
                    <a:pt x="43" y="66"/>
                    <a:pt x="34" y="66"/>
                  </a:cubicBezTo>
                </a:path>
              </a:pathLst>
            </a:custGeom>
            <a:solidFill>
              <a:schemeClr val="tx2">
                <a:lumMod val="40000"/>
                <a:lumOff val="60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C4F7CDC4-77E7-4CEA-A203-C364AE44D29C}"/>
                </a:ext>
              </a:extLst>
            </p:cNvPr>
            <p:cNvSpPr>
              <a:spLocks noEditPoints="1"/>
            </p:cNvSpPr>
            <p:nvPr userDrawn="1"/>
          </p:nvSpPr>
          <p:spPr bwMode="auto">
            <a:xfrm>
              <a:off x="4710113" y="-950913"/>
              <a:ext cx="1416050" cy="331788"/>
            </a:xfrm>
            <a:custGeom>
              <a:avLst/>
              <a:gdLst>
                <a:gd name="T0" fmla="*/ 425 w 445"/>
                <a:gd name="T1" fmla="*/ 4 h 102"/>
                <a:gd name="T2" fmla="*/ 416 w 445"/>
                <a:gd name="T3" fmla="*/ 7 h 102"/>
                <a:gd name="T4" fmla="*/ 419 w 445"/>
                <a:gd name="T5" fmla="*/ 7 h 102"/>
                <a:gd name="T6" fmla="*/ 436 w 445"/>
                <a:gd name="T7" fmla="*/ 19 h 102"/>
                <a:gd name="T8" fmla="*/ 427 w 445"/>
                <a:gd name="T9" fmla="*/ 23 h 102"/>
                <a:gd name="T10" fmla="*/ 430 w 445"/>
                <a:gd name="T11" fmla="*/ 8 h 102"/>
                <a:gd name="T12" fmla="*/ 437 w 445"/>
                <a:gd name="T13" fmla="*/ 23 h 102"/>
                <a:gd name="T14" fmla="*/ 442 w 445"/>
                <a:gd name="T15" fmla="*/ 11 h 102"/>
                <a:gd name="T16" fmla="*/ 445 w 445"/>
                <a:gd name="T17" fmla="*/ 4 h 102"/>
                <a:gd name="T18" fmla="*/ 366 w 445"/>
                <a:gd name="T19" fmla="*/ 86 h 102"/>
                <a:gd name="T20" fmla="*/ 388 w 445"/>
                <a:gd name="T21" fmla="*/ 65 h 102"/>
                <a:gd name="T22" fmla="*/ 409 w 445"/>
                <a:gd name="T23" fmla="*/ 33 h 102"/>
                <a:gd name="T24" fmla="*/ 360 w 445"/>
                <a:gd name="T25" fmla="*/ 51 h 102"/>
                <a:gd name="T26" fmla="*/ 392 w 445"/>
                <a:gd name="T27" fmla="*/ 49 h 102"/>
                <a:gd name="T28" fmla="*/ 342 w 445"/>
                <a:gd name="T29" fmla="*/ 70 h 102"/>
                <a:gd name="T30" fmla="*/ 377 w 445"/>
                <a:gd name="T31" fmla="*/ 96 h 102"/>
                <a:gd name="T32" fmla="*/ 403 w 445"/>
                <a:gd name="T33" fmla="*/ 86 h 102"/>
                <a:gd name="T34" fmla="*/ 332 w 445"/>
                <a:gd name="T35" fmla="*/ 31 h 102"/>
                <a:gd name="T36" fmla="*/ 293 w 445"/>
                <a:gd name="T37" fmla="*/ 28 h 102"/>
                <a:gd name="T38" fmla="*/ 276 w 445"/>
                <a:gd name="T39" fmla="*/ 40 h 102"/>
                <a:gd name="T40" fmla="*/ 270 w 445"/>
                <a:gd name="T41" fmla="*/ 101 h 102"/>
                <a:gd name="T42" fmla="*/ 290 w 445"/>
                <a:gd name="T43" fmla="*/ 60 h 102"/>
                <a:gd name="T44" fmla="*/ 315 w 445"/>
                <a:gd name="T45" fmla="*/ 50 h 102"/>
                <a:gd name="T46" fmla="*/ 306 w 445"/>
                <a:gd name="T47" fmla="*/ 98 h 102"/>
                <a:gd name="T48" fmla="*/ 326 w 445"/>
                <a:gd name="T49" fmla="*/ 88 h 102"/>
                <a:gd name="T50" fmla="*/ 271 w 445"/>
                <a:gd name="T51" fmla="*/ 10 h 102"/>
                <a:gd name="T52" fmla="*/ 258 w 445"/>
                <a:gd name="T53" fmla="*/ 21 h 102"/>
                <a:gd name="T54" fmla="*/ 237 w 445"/>
                <a:gd name="T55" fmla="*/ 101 h 102"/>
                <a:gd name="T56" fmla="*/ 263 w 445"/>
                <a:gd name="T57" fmla="*/ 40 h 102"/>
                <a:gd name="T58" fmla="*/ 248 w 445"/>
                <a:gd name="T59" fmla="*/ 30 h 102"/>
                <a:gd name="T60" fmla="*/ 198 w 445"/>
                <a:gd name="T61" fmla="*/ 40 h 102"/>
                <a:gd name="T62" fmla="*/ 177 w 445"/>
                <a:gd name="T63" fmla="*/ 44 h 102"/>
                <a:gd name="T64" fmla="*/ 207 w 445"/>
                <a:gd name="T65" fmla="*/ 89 h 102"/>
                <a:gd name="T66" fmla="*/ 230 w 445"/>
                <a:gd name="T67" fmla="*/ 28 h 102"/>
                <a:gd name="T68" fmla="*/ 197 w 445"/>
                <a:gd name="T69" fmla="*/ 78 h 102"/>
                <a:gd name="T70" fmla="*/ 141 w 445"/>
                <a:gd name="T71" fmla="*/ 77 h 102"/>
                <a:gd name="T72" fmla="*/ 114 w 445"/>
                <a:gd name="T73" fmla="*/ 78 h 102"/>
                <a:gd name="T74" fmla="*/ 141 w 445"/>
                <a:gd name="T75" fmla="*/ 77 h 102"/>
                <a:gd name="T76" fmla="*/ 144 w 445"/>
                <a:gd name="T77" fmla="*/ 27 h 102"/>
                <a:gd name="T78" fmla="*/ 124 w 445"/>
                <a:gd name="T79" fmla="*/ 47 h 102"/>
                <a:gd name="T80" fmla="*/ 136 w 445"/>
                <a:gd name="T81" fmla="*/ 54 h 102"/>
                <a:gd name="T82" fmla="*/ 94 w 445"/>
                <a:gd name="T83" fmla="*/ 79 h 102"/>
                <a:gd name="T84" fmla="*/ 137 w 445"/>
                <a:gd name="T85" fmla="*/ 93 h 102"/>
                <a:gd name="T86" fmla="*/ 167 w 445"/>
                <a:gd name="T87" fmla="*/ 56 h 102"/>
                <a:gd name="T88" fmla="*/ 26 w 445"/>
                <a:gd name="T89" fmla="*/ 6 h 102"/>
                <a:gd name="T90" fmla="*/ 3 w 445"/>
                <a:gd name="T91" fmla="*/ 98 h 102"/>
                <a:gd name="T92" fmla="*/ 34 w 445"/>
                <a:gd name="T93" fmla="*/ 46 h 102"/>
                <a:gd name="T94" fmla="*/ 64 w 445"/>
                <a:gd name="T95" fmla="*/ 101 h 102"/>
                <a:gd name="T96" fmla="*/ 99 w 445"/>
                <a:gd name="T97" fmla="*/ 2 h 102"/>
                <a:gd name="T98" fmla="*/ 81 w 445"/>
                <a:gd name="T99" fmla="*/ 14 h 102"/>
                <a:gd name="T100" fmla="*/ 67 w 445"/>
                <a:gd name="T101" fmla="*/ 65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5" h="102">
                  <a:moveTo>
                    <a:pt x="419" y="7"/>
                  </a:moveTo>
                  <a:cubicBezTo>
                    <a:pt x="425" y="7"/>
                    <a:pt x="425" y="7"/>
                    <a:pt x="425" y="7"/>
                  </a:cubicBezTo>
                  <a:cubicBezTo>
                    <a:pt x="425" y="4"/>
                    <a:pt x="425" y="4"/>
                    <a:pt x="425" y="4"/>
                  </a:cubicBezTo>
                  <a:cubicBezTo>
                    <a:pt x="410" y="4"/>
                    <a:pt x="410" y="4"/>
                    <a:pt x="410" y="4"/>
                  </a:cubicBezTo>
                  <a:cubicBezTo>
                    <a:pt x="410" y="7"/>
                    <a:pt x="410" y="7"/>
                    <a:pt x="410" y="7"/>
                  </a:cubicBezTo>
                  <a:cubicBezTo>
                    <a:pt x="416" y="7"/>
                    <a:pt x="416" y="7"/>
                    <a:pt x="416" y="7"/>
                  </a:cubicBezTo>
                  <a:cubicBezTo>
                    <a:pt x="416" y="23"/>
                    <a:pt x="416" y="23"/>
                    <a:pt x="416" y="23"/>
                  </a:cubicBezTo>
                  <a:cubicBezTo>
                    <a:pt x="419" y="23"/>
                    <a:pt x="419" y="23"/>
                    <a:pt x="419" y="23"/>
                  </a:cubicBezTo>
                  <a:lnTo>
                    <a:pt x="419" y="7"/>
                  </a:lnTo>
                  <a:close/>
                  <a:moveTo>
                    <a:pt x="445" y="4"/>
                  </a:moveTo>
                  <a:cubicBezTo>
                    <a:pt x="440" y="4"/>
                    <a:pt x="440" y="4"/>
                    <a:pt x="440" y="4"/>
                  </a:cubicBezTo>
                  <a:cubicBezTo>
                    <a:pt x="436" y="19"/>
                    <a:pt x="436" y="19"/>
                    <a:pt x="436" y="19"/>
                  </a:cubicBezTo>
                  <a:cubicBezTo>
                    <a:pt x="431" y="4"/>
                    <a:pt x="431" y="4"/>
                    <a:pt x="431" y="4"/>
                  </a:cubicBezTo>
                  <a:cubicBezTo>
                    <a:pt x="427" y="4"/>
                    <a:pt x="427" y="4"/>
                    <a:pt x="427" y="4"/>
                  </a:cubicBezTo>
                  <a:cubicBezTo>
                    <a:pt x="427" y="23"/>
                    <a:pt x="427" y="23"/>
                    <a:pt x="427" y="23"/>
                  </a:cubicBezTo>
                  <a:cubicBezTo>
                    <a:pt x="430" y="23"/>
                    <a:pt x="430" y="23"/>
                    <a:pt x="430" y="23"/>
                  </a:cubicBezTo>
                  <a:cubicBezTo>
                    <a:pt x="430" y="11"/>
                    <a:pt x="430" y="11"/>
                    <a:pt x="430" y="11"/>
                  </a:cubicBezTo>
                  <a:cubicBezTo>
                    <a:pt x="430" y="10"/>
                    <a:pt x="430" y="9"/>
                    <a:pt x="430" y="8"/>
                  </a:cubicBezTo>
                  <a:cubicBezTo>
                    <a:pt x="430" y="10"/>
                    <a:pt x="430" y="10"/>
                    <a:pt x="431" y="11"/>
                  </a:cubicBezTo>
                  <a:cubicBezTo>
                    <a:pt x="434" y="23"/>
                    <a:pt x="434" y="23"/>
                    <a:pt x="434" y="23"/>
                  </a:cubicBezTo>
                  <a:cubicBezTo>
                    <a:pt x="437" y="23"/>
                    <a:pt x="437" y="23"/>
                    <a:pt x="437" y="23"/>
                  </a:cubicBezTo>
                  <a:cubicBezTo>
                    <a:pt x="441" y="11"/>
                    <a:pt x="441" y="11"/>
                    <a:pt x="441" y="11"/>
                  </a:cubicBezTo>
                  <a:cubicBezTo>
                    <a:pt x="442" y="9"/>
                    <a:pt x="442" y="9"/>
                    <a:pt x="442" y="8"/>
                  </a:cubicBezTo>
                  <a:cubicBezTo>
                    <a:pt x="442" y="8"/>
                    <a:pt x="442" y="10"/>
                    <a:pt x="442" y="11"/>
                  </a:cubicBezTo>
                  <a:cubicBezTo>
                    <a:pt x="442" y="23"/>
                    <a:pt x="442" y="23"/>
                    <a:pt x="442" y="23"/>
                  </a:cubicBezTo>
                  <a:cubicBezTo>
                    <a:pt x="445" y="23"/>
                    <a:pt x="445" y="23"/>
                    <a:pt x="445" y="23"/>
                  </a:cubicBezTo>
                  <a:lnTo>
                    <a:pt x="445" y="4"/>
                  </a:lnTo>
                  <a:close/>
                  <a:moveTo>
                    <a:pt x="385" y="77"/>
                  </a:moveTo>
                  <a:cubicBezTo>
                    <a:pt x="384" y="78"/>
                    <a:pt x="381" y="81"/>
                    <a:pt x="375" y="84"/>
                  </a:cubicBezTo>
                  <a:cubicBezTo>
                    <a:pt x="371" y="86"/>
                    <a:pt x="368" y="86"/>
                    <a:pt x="366" y="86"/>
                  </a:cubicBezTo>
                  <a:cubicBezTo>
                    <a:pt x="361" y="86"/>
                    <a:pt x="358" y="83"/>
                    <a:pt x="359" y="78"/>
                  </a:cubicBezTo>
                  <a:cubicBezTo>
                    <a:pt x="361" y="71"/>
                    <a:pt x="368" y="70"/>
                    <a:pt x="374" y="69"/>
                  </a:cubicBezTo>
                  <a:cubicBezTo>
                    <a:pt x="384" y="67"/>
                    <a:pt x="385" y="66"/>
                    <a:pt x="388" y="65"/>
                  </a:cubicBezTo>
                  <a:lnTo>
                    <a:pt x="385" y="77"/>
                  </a:lnTo>
                  <a:close/>
                  <a:moveTo>
                    <a:pt x="411" y="56"/>
                  </a:moveTo>
                  <a:cubicBezTo>
                    <a:pt x="413" y="49"/>
                    <a:pt x="415" y="40"/>
                    <a:pt x="409" y="33"/>
                  </a:cubicBezTo>
                  <a:cubicBezTo>
                    <a:pt x="406" y="30"/>
                    <a:pt x="401" y="27"/>
                    <a:pt x="388" y="27"/>
                  </a:cubicBezTo>
                  <a:cubicBezTo>
                    <a:pt x="365" y="27"/>
                    <a:pt x="355" y="36"/>
                    <a:pt x="354" y="43"/>
                  </a:cubicBezTo>
                  <a:cubicBezTo>
                    <a:pt x="352" y="48"/>
                    <a:pt x="356" y="51"/>
                    <a:pt x="360" y="51"/>
                  </a:cubicBezTo>
                  <a:cubicBezTo>
                    <a:pt x="364" y="51"/>
                    <a:pt x="368" y="48"/>
                    <a:pt x="369" y="47"/>
                  </a:cubicBezTo>
                  <a:cubicBezTo>
                    <a:pt x="372" y="45"/>
                    <a:pt x="374" y="42"/>
                    <a:pt x="382" y="42"/>
                  </a:cubicBezTo>
                  <a:cubicBezTo>
                    <a:pt x="385" y="42"/>
                    <a:pt x="394" y="42"/>
                    <a:pt x="392" y="49"/>
                  </a:cubicBezTo>
                  <a:cubicBezTo>
                    <a:pt x="391" y="52"/>
                    <a:pt x="388" y="53"/>
                    <a:pt x="381" y="54"/>
                  </a:cubicBezTo>
                  <a:cubicBezTo>
                    <a:pt x="364" y="57"/>
                    <a:pt x="358" y="58"/>
                    <a:pt x="352" y="62"/>
                  </a:cubicBezTo>
                  <a:cubicBezTo>
                    <a:pt x="349" y="63"/>
                    <a:pt x="345" y="65"/>
                    <a:pt x="342" y="70"/>
                  </a:cubicBezTo>
                  <a:cubicBezTo>
                    <a:pt x="341" y="72"/>
                    <a:pt x="339" y="75"/>
                    <a:pt x="338" y="79"/>
                  </a:cubicBezTo>
                  <a:cubicBezTo>
                    <a:pt x="335" y="93"/>
                    <a:pt x="342" y="102"/>
                    <a:pt x="357" y="102"/>
                  </a:cubicBezTo>
                  <a:cubicBezTo>
                    <a:pt x="363" y="102"/>
                    <a:pt x="370" y="100"/>
                    <a:pt x="377" y="96"/>
                  </a:cubicBezTo>
                  <a:cubicBezTo>
                    <a:pt x="379" y="95"/>
                    <a:pt x="380" y="94"/>
                    <a:pt x="382" y="93"/>
                  </a:cubicBezTo>
                  <a:cubicBezTo>
                    <a:pt x="382" y="96"/>
                    <a:pt x="382" y="101"/>
                    <a:pt x="389" y="101"/>
                  </a:cubicBezTo>
                  <a:cubicBezTo>
                    <a:pt x="399" y="101"/>
                    <a:pt x="401" y="91"/>
                    <a:pt x="403" y="86"/>
                  </a:cubicBezTo>
                  <a:lnTo>
                    <a:pt x="411" y="56"/>
                  </a:lnTo>
                  <a:close/>
                  <a:moveTo>
                    <a:pt x="336" y="53"/>
                  </a:moveTo>
                  <a:cubicBezTo>
                    <a:pt x="338" y="47"/>
                    <a:pt x="339" y="38"/>
                    <a:pt x="332" y="31"/>
                  </a:cubicBezTo>
                  <a:cubicBezTo>
                    <a:pt x="329" y="29"/>
                    <a:pt x="325" y="27"/>
                    <a:pt x="319" y="27"/>
                  </a:cubicBezTo>
                  <a:cubicBezTo>
                    <a:pt x="307" y="27"/>
                    <a:pt x="300" y="34"/>
                    <a:pt x="297" y="37"/>
                  </a:cubicBezTo>
                  <a:cubicBezTo>
                    <a:pt x="297" y="34"/>
                    <a:pt x="297" y="30"/>
                    <a:pt x="293" y="28"/>
                  </a:cubicBezTo>
                  <a:cubicBezTo>
                    <a:pt x="291" y="28"/>
                    <a:pt x="290" y="28"/>
                    <a:pt x="289" y="28"/>
                  </a:cubicBezTo>
                  <a:cubicBezTo>
                    <a:pt x="286" y="28"/>
                    <a:pt x="283" y="29"/>
                    <a:pt x="282" y="30"/>
                  </a:cubicBezTo>
                  <a:cubicBezTo>
                    <a:pt x="278" y="33"/>
                    <a:pt x="277" y="36"/>
                    <a:pt x="276" y="40"/>
                  </a:cubicBezTo>
                  <a:cubicBezTo>
                    <a:pt x="263" y="89"/>
                    <a:pt x="263" y="89"/>
                    <a:pt x="263" y="89"/>
                  </a:cubicBezTo>
                  <a:cubicBezTo>
                    <a:pt x="262" y="92"/>
                    <a:pt x="260" y="98"/>
                    <a:pt x="266" y="100"/>
                  </a:cubicBezTo>
                  <a:cubicBezTo>
                    <a:pt x="267" y="101"/>
                    <a:pt x="268" y="101"/>
                    <a:pt x="270" y="101"/>
                  </a:cubicBezTo>
                  <a:cubicBezTo>
                    <a:pt x="272" y="101"/>
                    <a:pt x="275" y="100"/>
                    <a:pt x="278" y="98"/>
                  </a:cubicBezTo>
                  <a:cubicBezTo>
                    <a:pt x="281" y="95"/>
                    <a:pt x="282" y="92"/>
                    <a:pt x="283" y="89"/>
                  </a:cubicBezTo>
                  <a:cubicBezTo>
                    <a:pt x="290" y="60"/>
                    <a:pt x="290" y="60"/>
                    <a:pt x="290" y="60"/>
                  </a:cubicBezTo>
                  <a:cubicBezTo>
                    <a:pt x="291" y="56"/>
                    <a:pt x="293" y="50"/>
                    <a:pt x="299" y="46"/>
                  </a:cubicBezTo>
                  <a:cubicBezTo>
                    <a:pt x="302" y="45"/>
                    <a:pt x="304" y="44"/>
                    <a:pt x="307" y="44"/>
                  </a:cubicBezTo>
                  <a:cubicBezTo>
                    <a:pt x="311" y="44"/>
                    <a:pt x="314" y="46"/>
                    <a:pt x="315" y="50"/>
                  </a:cubicBezTo>
                  <a:cubicBezTo>
                    <a:pt x="316" y="52"/>
                    <a:pt x="315" y="55"/>
                    <a:pt x="314" y="58"/>
                  </a:cubicBezTo>
                  <a:cubicBezTo>
                    <a:pt x="306" y="89"/>
                    <a:pt x="306" y="89"/>
                    <a:pt x="306" y="89"/>
                  </a:cubicBezTo>
                  <a:cubicBezTo>
                    <a:pt x="305" y="91"/>
                    <a:pt x="304" y="95"/>
                    <a:pt x="306" y="98"/>
                  </a:cubicBezTo>
                  <a:cubicBezTo>
                    <a:pt x="307" y="99"/>
                    <a:pt x="309" y="101"/>
                    <a:pt x="313" y="101"/>
                  </a:cubicBezTo>
                  <a:cubicBezTo>
                    <a:pt x="317" y="101"/>
                    <a:pt x="320" y="99"/>
                    <a:pt x="322" y="97"/>
                  </a:cubicBezTo>
                  <a:cubicBezTo>
                    <a:pt x="325" y="95"/>
                    <a:pt x="326" y="91"/>
                    <a:pt x="326" y="88"/>
                  </a:cubicBezTo>
                  <a:lnTo>
                    <a:pt x="336" y="53"/>
                  </a:lnTo>
                  <a:close/>
                  <a:moveTo>
                    <a:pt x="258" y="21"/>
                  </a:moveTo>
                  <a:cubicBezTo>
                    <a:pt x="264" y="21"/>
                    <a:pt x="269" y="16"/>
                    <a:pt x="271" y="10"/>
                  </a:cubicBezTo>
                  <a:cubicBezTo>
                    <a:pt x="273" y="5"/>
                    <a:pt x="269" y="0"/>
                    <a:pt x="264" y="0"/>
                  </a:cubicBezTo>
                  <a:cubicBezTo>
                    <a:pt x="258" y="0"/>
                    <a:pt x="252" y="5"/>
                    <a:pt x="251" y="10"/>
                  </a:cubicBezTo>
                  <a:cubicBezTo>
                    <a:pt x="250" y="16"/>
                    <a:pt x="253" y="21"/>
                    <a:pt x="258" y="21"/>
                  </a:cubicBezTo>
                  <a:moveTo>
                    <a:pt x="230" y="88"/>
                  </a:moveTo>
                  <a:cubicBezTo>
                    <a:pt x="229" y="92"/>
                    <a:pt x="228" y="98"/>
                    <a:pt x="233" y="100"/>
                  </a:cubicBezTo>
                  <a:cubicBezTo>
                    <a:pt x="234" y="100"/>
                    <a:pt x="235" y="101"/>
                    <a:pt x="237" y="101"/>
                  </a:cubicBezTo>
                  <a:cubicBezTo>
                    <a:pt x="240" y="101"/>
                    <a:pt x="243" y="100"/>
                    <a:pt x="246" y="97"/>
                  </a:cubicBezTo>
                  <a:cubicBezTo>
                    <a:pt x="248" y="94"/>
                    <a:pt x="249" y="91"/>
                    <a:pt x="250" y="88"/>
                  </a:cubicBezTo>
                  <a:cubicBezTo>
                    <a:pt x="263" y="40"/>
                    <a:pt x="263" y="40"/>
                    <a:pt x="263" y="40"/>
                  </a:cubicBezTo>
                  <a:cubicBezTo>
                    <a:pt x="264" y="36"/>
                    <a:pt x="265" y="31"/>
                    <a:pt x="260" y="29"/>
                  </a:cubicBezTo>
                  <a:cubicBezTo>
                    <a:pt x="259" y="28"/>
                    <a:pt x="258" y="28"/>
                    <a:pt x="256" y="28"/>
                  </a:cubicBezTo>
                  <a:cubicBezTo>
                    <a:pt x="253" y="28"/>
                    <a:pt x="250" y="29"/>
                    <a:pt x="248" y="30"/>
                  </a:cubicBezTo>
                  <a:cubicBezTo>
                    <a:pt x="246" y="32"/>
                    <a:pt x="245" y="34"/>
                    <a:pt x="243" y="40"/>
                  </a:cubicBezTo>
                  <a:lnTo>
                    <a:pt x="230" y="88"/>
                  </a:lnTo>
                  <a:close/>
                  <a:moveTo>
                    <a:pt x="198" y="40"/>
                  </a:moveTo>
                  <a:cubicBezTo>
                    <a:pt x="198" y="35"/>
                    <a:pt x="198" y="28"/>
                    <a:pt x="190" y="28"/>
                  </a:cubicBezTo>
                  <a:cubicBezTo>
                    <a:pt x="186" y="28"/>
                    <a:pt x="179" y="31"/>
                    <a:pt x="177" y="38"/>
                  </a:cubicBezTo>
                  <a:cubicBezTo>
                    <a:pt x="177" y="40"/>
                    <a:pt x="177" y="42"/>
                    <a:pt x="177" y="44"/>
                  </a:cubicBezTo>
                  <a:cubicBezTo>
                    <a:pt x="180" y="91"/>
                    <a:pt x="180" y="91"/>
                    <a:pt x="180" y="91"/>
                  </a:cubicBezTo>
                  <a:cubicBezTo>
                    <a:pt x="181" y="98"/>
                    <a:pt x="181" y="101"/>
                    <a:pt x="190" y="101"/>
                  </a:cubicBezTo>
                  <a:cubicBezTo>
                    <a:pt x="200" y="101"/>
                    <a:pt x="202" y="98"/>
                    <a:pt x="207" y="89"/>
                  </a:cubicBezTo>
                  <a:cubicBezTo>
                    <a:pt x="235" y="43"/>
                    <a:pt x="235" y="43"/>
                    <a:pt x="235" y="43"/>
                  </a:cubicBezTo>
                  <a:cubicBezTo>
                    <a:pt x="236" y="41"/>
                    <a:pt x="237" y="39"/>
                    <a:pt x="238" y="37"/>
                  </a:cubicBezTo>
                  <a:cubicBezTo>
                    <a:pt x="239" y="31"/>
                    <a:pt x="235" y="28"/>
                    <a:pt x="230" y="28"/>
                  </a:cubicBezTo>
                  <a:cubicBezTo>
                    <a:pt x="223" y="28"/>
                    <a:pt x="220" y="34"/>
                    <a:pt x="217" y="38"/>
                  </a:cubicBezTo>
                  <a:cubicBezTo>
                    <a:pt x="202" y="67"/>
                    <a:pt x="202" y="67"/>
                    <a:pt x="202" y="67"/>
                  </a:cubicBezTo>
                  <a:cubicBezTo>
                    <a:pt x="199" y="72"/>
                    <a:pt x="198" y="73"/>
                    <a:pt x="197" y="78"/>
                  </a:cubicBezTo>
                  <a:cubicBezTo>
                    <a:pt x="197" y="75"/>
                    <a:pt x="197" y="72"/>
                    <a:pt x="197" y="68"/>
                  </a:cubicBezTo>
                  <a:lnTo>
                    <a:pt x="198" y="40"/>
                  </a:lnTo>
                  <a:close/>
                  <a:moveTo>
                    <a:pt x="141" y="77"/>
                  </a:moveTo>
                  <a:cubicBezTo>
                    <a:pt x="139" y="78"/>
                    <a:pt x="137" y="81"/>
                    <a:pt x="131" y="84"/>
                  </a:cubicBezTo>
                  <a:cubicBezTo>
                    <a:pt x="127" y="86"/>
                    <a:pt x="124" y="86"/>
                    <a:pt x="122" y="86"/>
                  </a:cubicBezTo>
                  <a:cubicBezTo>
                    <a:pt x="116" y="86"/>
                    <a:pt x="113" y="83"/>
                    <a:pt x="114" y="78"/>
                  </a:cubicBezTo>
                  <a:cubicBezTo>
                    <a:pt x="116" y="71"/>
                    <a:pt x="124" y="70"/>
                    <a:pt x="130" y="69"/>
                  </a:cubicBezTo>
                  <a:cubicBezTo>
                    <a:pt x="140" y="67"/>
                    <a:pt x="141" y="66"/>
                    <a:pt x="144" y="65"/>
                  </a:cubicBezTo>
                  <a:lnTo>
                    <a:pt x="141" y="77"/>
                  </a:lnTo>
                  <a:close/>
                  <a:moveTo>
                    <a:pt x="167" y="56"/>
                  </a:moveTo>
                  <a:cubicBezTo>
                    <a:pt x="168" y="49"/>
                    <a:pt x="171" y="40"/>
                    <a:pt x="165" y="33"/>
                  </a:cubicBezTo>
                  <a:cubicBezTo>
                    <a:pt x="162" y="30"/>
                    <a:pt x="156" y="27"/>
                    <a:pt x="144" y="27"/>
                  </a:cubicBezTo>
                  <a:cubicBezTo>
                    <a:pt x="121" y="27"/>
                    <a:pt x="111" y="36"/>
                    <a:pt x="109" y="43"/>
                  </a:cubicBezTo>
                  <a:cubicBezTo>
                    <a:pt x="108" y="48"/>
                    <a:pt x="112" y="51"/>
                    <a:pt x="116" y="51"/>
                  </a:cubicBezTo>
                  <a:cubicBezTo>
                    <a:pt x="120" y="51"/>
                    <a:pt x="123" y="48"/>
                    <a:pt x="124" y="47"/>
                  </a:cubicBezTo>
                  <a:cubicBezTo>
                    <a:pt x="127" y="45"/>
                    <a:pt x="130" y="42"/>
                    <a:pt x="138" y="42"/>
                  </a:cubicBezTo>
                  <a:cubicBezTo>
                    <a:pt x="140" y="42"/>
                    <a:pt x="149" y="42"/>
                    <a:pt x="148" y="49"/>
                  </a:cubicBezTo>
                  <a:cubicBezTo>
                    <a:pt x="147" y="52"/>
                    <a:pt x="143" y="53"/>
                    <a:pt x="136" y="54"/>
                  </a:cubicBezTo>
                  <a:cubicBezTo>
                    <a:pt x="120" y="57"/>
                    <a:pt x="114" y="58"/>
                    <a:pt x="107" y="62"/>
                  </a:cubicBezTo>
                  <a:cubicBezTo>
                    <a:pt x="105" y="63"/>
                    <a:pt x="101" y="65"/>
                    <a:pt x="98" y="70"/>
                  </a:cubicBezTo>
                  <a:cubicBezTo>
                    <a:pt x="96" y="72"/>
                    <a:pt x="95" y="75"/>
                    <a:pt x="94" y="79"/>
                  </a:cubicBezTo>
                  <a:cubicBezTo>
                    <a:pt x="90" y="93"/>
                    <a:pt x="97" y="102"/>
                    <a:pt x="113" y="102"/>
                  </a:cubicBezTo>
                  <a:cubicBezTo>
                    <a:pt x="119" y="102"/>
                    <a:pt x="126" y="100"/>
                    <a:pt x="132" y="96"/>
                  </a:cubicBezTo>
                  <a:cubicBezTo>
                    <a:pt x="134" y="95"/>
                    <a:pt x="135" y="94"/>
                    <a:pt x="137" y="93"/>
                  </a:cubicBezTo>
                  <a:cubicBezTo>
                    <a:pt x="138" y="96"/>
                    <a:pt x="138" y="101"/>
                    <a:pt x="145" y="101"/>
                  </a:cubicBezTo>
                  <a:cubicBezTo>
                    <a:pt x="154" y="101"/>
                    <a:pt x="157" y="91"/>
                    <a:pt x="159" y="86"/>
                  </a:cubicBezTo>
                  <a:lnTo>
                    <a:pt x="167" y="56"/>
                  </a:lnTo>
                  <a:close/>
                  <a:moveTo>
                    <a:pt x="49" y="9"/>
                  </a:moveTo>
                  <a:cubicBezTo>
                    <a:pt x="48" y="4"/>
                    <a:pt x="46" y="1"/>
                    <a:pt x="38" y="1"/>
                  </a:cubicBezTo>
                  <a:cubicBezTo>
                    <a:pt x="34" y="1"/>
                    <a:pt x="29" y="3"/>
                    <a:pt x="26" y="6"/>
                  </a:cubicBezTo>
                  <a:cubicBezTo>
                    <a:pt x="23" y="9"/>
                    <a:pt x="23" y="12"/>
                    <a:pt x="22" y="16"/>
                  </a:cubicBezTo>
                  <a:cubicBezTo>
                    <a:pt x="3" y="87"/>
                    <a:pt x="3" y="87"/>
                    <a:pt x="3" y="87"/>
                  </a:cubicBezTo>
                  <a:cubicBezTo>
                    <a:pt x="2" y="91"/>
                    <a:pt x="0" y="95"/>
                    <a:pt x="3" y="98"/>
                  </a:cubicBezTo>
                  <a:cubicBezTo>
                    <a:pt x="3" y="99"/>
                    <a:pt x="5" y="101"/>
                    <a:pt x="9" y="101"/>
                  </a:cubicBezTo>
                  <a:cubicBezTo>
                    <a:pt x="19" y="101"/>
                    <a:pt x="22" y="91"/>
                    <a:pt x="23" y="86"/>
                  </a:cubicBezTo>
                  <a:cubicBezTo>
                    <a:pt x="34" y="46"/>
                    <a:pt x="34" y="46"/>
                    <a:pt x="34" y="46"/>
                  </a:cubicBezTo>
                  <a:cubicBezTo>
                    <a:pt x="35" y="41"/>
                    <a:pt x="35" y="40"/>
                    <a:pt x="36" y="36"/>
                  </a:cubicBezTo>
                  <a:cubicBezTo>
                    <a:pt x="54" y="91"/>
                    <a:pt x="54" y="91"/>
                    <a:pt x="54" y="91"/>
                  </a:cubicBezTo>
                  <a:cubicBezTo>
                    <a:pt x="56" y="97"/>
                    <a:pt x="57" y="101"/>
                    <a:pt x="64" y="101"/>
                  </a:cubicBezTo>
                  <a:cubicBezTo>
                    <a:pt x="77" y="101"/>
                    <a:pt x="80" y="93"/>
                    <a:pt x="81" y="87"/>
                  </a:cubicBezTo>
                  <a:cubicBezTo>
                    <a:pt x="101" y="14"/>
                    <a:pt x="101" y="14"/>
                    <a:pt x="101" y="14"/>
                  </a:cubicBezTo>
                  <a:cubicBezTo>
                    <a:pt x="102" y="10"/>
                    <a:pt x="103" y="5"/>
                    <a:pt x="99" y="2"/>
                  </a:cubicBezTo>
                  <a:cubicBezTo>
                    <a:pt x="98" y="2"/>
                    <a:pt x="97" y="1"/>
                    <a:pt x="94" y="1"/>
                  </a:cubicBezTo>
                  <a:cubicBezTo>
                    <a:pt x="91" y="1"/>
                    <a:pt x="88" y="3"/>
                    <a:pt x="86" y="5"/>
                  </a:cubicBezTo>
                  <a:cubicBezTo>
                    <a:pt x="83" y="7"/>
                    <a:pt x="81" y="11"/>
                    <a:pt x="81" y="14"/>
                  </a:cubicBezTo>
                  <a:cubicBezTo>
                    <a:pt x="70" y="53"/>
                    <a:pt x="70" y="53"/>
                    <a:pt x="70" y="53"/>
                  </a:cubicBezTo>
                  <a:cubicBezTo>
                    <a:pt x="70" y="55"/>
                    <a:pt x="69" y="57"/>
                    <a:pt x="69" y="59"/>
                  </a:cubicBezTo>
                  <a:cubicBezTo>
                    <a:pt x="68" y="61"/>
                    <a:pt x="68" y="63"/>
                    <a:pt x="67" y="65"/>
                  </a:cubicBezTo>
                  <a:lnTo>
                    <a:pt x="49" y="9"/>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pic>
        <p:nvPicPr>
          <p:cNvPr id="9" name="White Frame">
            <a:extLst>
              <a:ext uri="{FF2B5EF4-FFF2-40B4-BE49-F238E27FC236}">
                <a16:creationId xmlns:a16="http://schemas.microsoft.com/office/drawing/2014/main" id="{97E54FDF-DDC3-42D5-9EAB-08EC050948A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0" y="2291"/>
            <a:ext cx="12196074" cy="6855709"/>
          </a:xfrm>
          <a:prstGeom prst="rect">
            <a:avLst/>
          </a:prstGeom>
        </p:spPr>
      </p:pic>
      <p:sp>
        <p:nvSpPr>
          <p:cNvPr id="10" name="Wellspect">
            <a:extLst>
              <a:ext uri="{FF2B5EF4-FFF2-40B4-BE49-F238E27FC236}">
                <a16:creationId xmlns:a16="http://schemas.microsoft.com/office/drawing/2014/main" id="{48988171-71BD-490C-815F-659FD4D8FE6C}"/>
              </a:ext>
            </a:extLst>
          </p:cNvPr>
          <p:cNvSpPr>
            <a:spLocks noEditPoints="1"/>
          </p:cNvSpPr>
          <p:nvPr/>
        </p:nvSpPr>
        <p:spPr bwMode="auto">
          <a:xfrm>
            <a:off x="10528300" y="219295"/>
            <a:ext cx="1439863" cy="436563"/>
          </a:xfrm>
          <a:custGeom>
            <a:avLst/>
            <a:gdLst>
              <a:gd name="T0" fmla="*/ 142 w 2268"/>
              <a:gd name="T1" fmla="*/ 392 h 687"/>
              <a:gd name="T2" fmla="*/ 147 w 2268"/>
              <a:gd name="T3" fmla="*/ 293 h 687"/>
              <a:gd name="T4" fmla="*/ 451 w 2268"/>
              <a:gd name="T5" fmla="*/ 18 h 687"/>
              <a:gd name="T6" fmla="*/ 677 w 2268"/>
              <a:gd name="T7" fmla="*/ 220 h 687"/>
              <a:gd name="T8" fmla="*/ 505 w 2268"/>
              <a:gd name="T9" fmla="*/ 356 h 687"/>
              <a:gd name="T10" fmla="*/ 542 w 2268"/>
              <a:gd name="T11" fmla="*/ 326 h 687"/>
              <a:gd name="T12" fmla="*/ 813 w 2268"/>
              <a:gd name="T13" fmla="*/ 368 h 687"/>
              <a:gd name="T14" fmla="*/ 919 w 2268"/>
              <a:gd name="T15" fmla="*/ 25 h 687"/>
              <a:gd name="T16" fmla="*/ 1066 w 2268"/>
              <a:gd name="T17" fmla="*/ 101 h 687"/>
              <a:gd name="T18" fmla="*/ 982 w 2268"/>
              <a:gd name="T19" fmla="*/ 287 h 687"/>
              <a:gd name="T20" fmla="*/ 1337 w 2268"/>
              <a:gd name="T21" fmla="*/ 142 h 687"/>
              <a:gd name="T22" fmla="*/ 1234 w 2268"/>
              <a:gd name="T23" fmla="*/ 495 h 687"/>
              <a:gd name="T24" fmla="*/ 1234 w 2268"/>
              <a:gd name="T25" fmla="*/ 103 h 687"/>
              <a:gd name="T26" fmla="*/ 1720 w 2268"/>
              <a:gd name="T27" fmla="*/ 261 h 687"/>
              <a:gd name="T28" fmla="*/ 1723 w 2268"/>
              <a:gd name="T29" fmla="*/ 352 h 687"/>
              <a:gd name="T30" fmla="*/ 1720 w 2268"/>
              <a:gd name="T31" fmla="*/ 261 h 687"/>
              <a:gd name="T32" fmla="*/ 2002 w 2268"/>
              <a:gd name="T33" fmla="*/ 152 h 687"/>
              <a:gd name="T34" fmla="*/ 1969 w 2268"/>
              <a:gd name="T35" fmla="*/ 302 h 687"/>
              <a:gd name="T36" fmla="*/ 2099 w 2268"/>
              <a:gd name="T37" fmla="*/ 331 h 687"/>
              <a:gd name="T38" fmla="*/ 2072 w 2268"/>
              <a:gd name="T39" fmla="*/ 19 h 687"/>
              <a:gd name="T40" fmla="*/ 2216 w 2268"/>
              <a:gd name="T41" fmla="*/ 45 h 687"/>
              <a:gd name="T42" fmla="*/ 2244 w 2268"/>
              <a:gd name="T43" fmla="*/ 64 h 687"/>
              <a:gd name="T44" fmla="*/ 2208 w 2268"/>
              <a:gd name="T45" fmla="*/ 28 h 687"/>
              <a:gd name="T46" fmla="*/ 2224 w 2268"/>
              <a:gd name="T47" fmla="*/ 90 h 687"/>
              <a:gd name="T48" fmla="*/ 29 w 2268"/>
              <a:gd name="T49" fmla="*/ 686 h 687"/>
              <a:gd name="T50" fmla="*/ 93 w 2268"/>
              <a:gd name="T51" fmla="*/ 570 h 687"/>
              <a:gd name="T52" fmla="*/ 101 w 2268"/>
              <a:gd name="T53" fmla="*/ 636 h 687"/>
              <a:gd name="T54" fmla="*/ 339 w 2268"/>
              <a:gd name="T55" fmla="*/ 686 h 687"/>
              <a:gd name="T56" fmla="*/ 261 w 2268"/>
              <a:gd name="T57" fmla="*/ 563 h 687"/>
              <a:gd name="T58" fmla="*/ 303 w 2268"/>
              <a:gd name="T59" fmla="*/ 623 h 687"/>
              <a:gd name="T60" fmla="*/ 468 w 2268"/>
              <a:gd name="T61" fmla="*/ 633 h 687"/>
              <a:gd name="T62" fmla="*/ 405 w 2268"/>
              <a:gd name="T63" fmla="*/ 563 h 687"/>
              <a:gd name="T64" fmla="*/ 610 w 2268"/>
              <a:gd name="T65" fmla="*/ 655 h 687"/>
              <a:gd name="T66" fmla="*/ 567 w 2268"/>
              <a:gd name="T67" fmla="*/ 570 h 687"/>
              <a:gd name="T68" fmla="*/ 692 w 2268"/>
              <a:gd name="T69" fmla="*/ 685 h 687"/>
              <a:gd name="T70" fmla="*/ 682 w 2268"/>
              <a:gd name="T71" fmla="*/ 674 h 687"/>
              <a:gd name="T72" fmla="*/ 877 w 2268"/>
              <a:gd name="T73" fmla="*/ 573 h 687"/>
              <a:gd name="T74" fmla="*/ 899 w 2268"/>
              <a:gd name="T75" fmla="*/ 665 h 687"/>
              <a:gd name="T76" fmla="*/ 1104 w 2268"/>
              <a:gd name="T77" fmla="*/ 675 h 687"/>
              <a:gd name="T78" fmla="*/ 1126 w 2268"/>
              <a:gd name="T79" fmla="*/ 582 h 687"/>
              <a:gd name="T80" fmla="*/ 1247 w 2268"/>
              <a:gd name="T81" fmla="*/ 686 h 687"/>
              <a:gd name="T82" fmla="*/ 1319 w 2268"/>
              <a:gd name="T83" fmla="*/ 582 h 687"/>
              <a:gd name="T84" fmla="*/ 1461 w 2268"/>
              <a:gd name="T85" fmla="*/ 675 h 687"/>
              <a:gd name="T86" fmla="*/ 1390 w 2268"/>
              <a:gd name="T87" fmla="*/ 582 h 687"/>
              <a:gd name="T88" fmla="*/ 1503 w 2268"/>
              <a:gd name="T89" fmla="*/ 675 h 687"/>
              <a:gd name="T90" fmla="*/ 1599 w 2268"/>
              <a:gd name="T91" fmla="*/ 668 h 687"/>
              <a:gd name="T92" fmla="*/ 1503 w 2268"/>
              <a:gd name="T93" fmla="*/ 675 h 687"/>
              <a:gd name="T94" fmla="*/ 1658 w 2268"/>
              <a:gd name="T95" fmla="*/ 685 h 687"/>
              <a:gd name="T96" fmla="*/ 1721 w 2268"/>
              <a:gd name="T97" fmla="*/ 614 h 687"/>
              <a:gd name="T98" fmla="*/ 1647 w 2268"/>
              <a:gd name="T99" fmla="*/ 674 h 687"/>
              <a:gd name="T100" fmla="*/ 1878 w 2268"/>
              <a:gd name="T101" fmla="*/ 686 h 687"/>
              <a:gd name="T102" fmla="*/ 1793 w 2268"/>
              <a:gd name="T103" fmla="*/ 562 h 687"/>
              <a:gd name="T104" fmla="*/ 1995 w 2268"/>
              <a:gd name="T105" fmla="*/ 667 h 687"/>
              <a:gd name="T106" fmla="*/ 1995 w 2268"/>
              <a:gd name="T107" fmla="*/ 560 h 687"/>
              <a:gd name="T108" fmla="*/ 2106 w 2268"/>
              <a:gd name="T109" fmla="*/ 666 h 687"/>
              <a:gd name="T110" fmla="*/ 2176 w 2268"/>
              <a:gd name="T111" fmla="*/ 572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268" h="687">
                <a:moveTo>
                  <a:pt x="394" y="374"/>
                </a:moveTo>
                <a:cubicBezTo>
                  <a:pt x="391" y="382"/>
                  <a:pt x="388" y="392"/>
                  <a:pt x="364" y="392"/>
                </a:cubicBezTo>
                <a:cubicBezTo>
                  <a:pt x="342" y="392"/>
                  <a:pt x="337" y="383"/>
                  <a:pt x="334" y="374"/>
                </a:cubicBezTo>
                <a:cubicBezTo>
                  <a:pt x="269" y="154"/>
                  <a:pt x="269" y="154"/>
                  <a:pt x="269" y="154"/>
                </a:cubicBezTo>
                <a:cubicBezTo>
                  <a:pt x="260" y="126"/>
                  <a:pt x="254" y="98"/>
                  <a:pt x="250" y="69"/>
                </a:cubicBezTo>
                <a:cubicBezTo>
                  <a:pt x="245" y="103"/>
                  <a:pt x="238" y="133"/>
                  <a:pt x="233" y="152"/>
                </a:cubicBezTo>
                <a:cubicBezTo>
                  <a:pt x="172" y="373"/>
                  <a:pt x="172" y="373"/>
                  <a:pt x="172" y="373"/>
                </a:cubicBezTo>
                <a:cubicBezTo>
                  <a:pt x="170" y="382"/>
                  <a:pt x="166" y="392"/>
                  <a:pt x="142" y="392"/>
                </a:cubicBezTo>
                <a:cubicBezTo>
                  <a:pt x="118" y="392"/>
                  <a:pt x="115" y="382"/>
                  <a:pt x="112" y="374"/>
                </a:cubicBezTo>
                <a:cubicBezTo>
                  <a:pt x="2" y="32"/>
                  <a:pt x="2" y="32"/>
                  <a:pt x="2" y="32"/>
                </a:cubicBezTo>
                <a:cubicBezTo>
                  <a:pt x="0" y="29"/>
                  <a:pt x="0" y="26"/>
                  <a:pt x="0" y="22"/>
                </a:cubicBezTo>
                <a:cubicBezTo>
                  <a:pt x="0" y="12"/>
                  <a:pt x="11" y="1"/>
                  <a:pt x="27" y="1"/>
                </a:cubicBezTo>
                <a:cubicBezTo>
                  <a:pt x="43" y="1"/>
                  <a:pt x="48" y="11"/>
                  <a:pt x="51" y="18"/>
                </a:cubicBezTo>
                <a:cubicBezTo>
                  <a:pt x="124" y="249"/>
                  <a:pt x="124" y="249"/>
                  <a:pt x="124" y="249"/>
                </a:cubicBezTo>
                <a:cubicBezTo>
                  <a:pt x="136" y="290"/>
                  <a:pt x="139" y="306"/>
                  <a:pt x="141" y="321"/>
                </a:cubicBezTo>
                <a:cubicBezTo>
                  <a:pt x="142" y="314"/>
                  <a:pt x="145" y="302"/>
                  <a:pt x="147" y="293"/>
                </a:cubicBezTo>
                <a:cubicBezTo>
                  <a:pt x="148" y="289"/>
                  <a:pt x="152" y="274"/>
                  <a:pt x="153" y="272"/>
                </a:cubicBezTo>
                <a:cubicBezTo>
                  <a:pt x="221" y="19"/>
                  <a:pt x="221" y="19"/>
                  <a:pt x="221" y="19"/>
                </a:cubicBezTo>
                <a:cubicBezTo>
                  <a:pt x="223" y="11"/>
                  <a:pt x="228" y="0"/>
                  <a:pt x="250" y="0"/>
                </a:cubicBezTo>
                <a:cubicBezTo>
                  <a:pt x="272" y="0"/>
                  <a:pt x="277" y="11"/>
                  <a:pt x="280" y="19"/>
                </a:cubicBezTo>
                <a:cubicBezTo>
                  <a:pt x="349" y="260"/>
                  <a:pt x="349" y="260"/>
                  <a:pt x="349" y="260"/>
                </a:cubicBezTo>
                <a:cubicBezTo>
                  <a:pt x="357" y="286"/>
                  <a:pt x="360" y="305"/>
                  <a:pt x="362" y="318"/>
                </a:cubicBezTo>
                <a:cubicBezTo>
                  <a:pt x="365" y="309"/>
                  <a:pt x="379" y="261"/>
                  <a:pt x="382" y="250"/>
                </a:cubicBezTo>
                <a:cubicBezTo>
                  <a:pt x="451" y="18"/>
                  <a:pt x="451" y="18"/>
                  <a:pt x="451" y="18"/>
                </a:cubicBezTo>
                <a:cubicBezTo>
                  <a:pt x="453" y="11"/>
                  <a:pt x="458" y="1"/>
                  <a:pt x="474" y="1"/>
                </a:cubicBezTo>
                <a:cubicBezTo>
                  <a:pt x="487" y="1"/>
                  <a:pt x="500" y="9"/>
                  <a:pt x="500" y="22"/>
                </a:cubicBezTo>
                <a:cubicBezTo>
                  <a:pt x="500" y="26"/>
                  <a:pt x="499" y="28"/>
                  <a:pt x="499" y="31"/>
                </a:cubicBezTo>
                <a:lnTo>
                  <a:pt x="394" y="374"/>
                </a:lnTo>
                <a:close/>
                <a:moveTo>
                  <a:pt x="521" y="220"/>
                </a:moveTo>
                <a:cubicBezTo>
                  <a:pt x="524" y="208"/>
                  <a:pt x="529" y="182"/>
                  <a:pt x="550" y="163"/>
                </a:cubicBezTo>
                <a:cubicBezTo>
                  <a:pt x="570" y="146"/>
                  <a:pt x="592" y="145"/>
                  <a:pt x="603" y="145"/>
                </a:cubicBezTo>
                <a:cubicBezTo>
                  <a:pt x="655" y="145"/>
                  <a:pt x="675" y="184"/>
                  <a:pt x="677" y="220"/>
                </a:cubicBezTo>
                <a:lnTo>
                  <a:pt x="521" y="220"/>
                </a:lnTo>
                <a:close/>
                <a:moveTo>
                  <a:pt x="704" y="261"/>
                </a:moveTo>
                <a:cubicBezTo>
                  <a:pt x="711" y="261"/>
                  <a:pt x="728" y="260"/>
                  <a:pt x="728" y="237"/>
                </a:cubicBezTo>
                <a:cubicBezTo>
                  <a:pt x="728" y="206"/>
                  <a:pt x="719" y="171"/>
                  <a:pt x="701" y="146"/>
                </a:cubicBezTo>
                <a:cubicBezTo>
                  <a:pt x="684" y="123"/>
                  <a:pt x="663" y="111"/>
                  <a:pt x="638" y="105"/>
                </a:cubicBezTo>
                <a:cubicBezTo>
                  <a:pt x="627" y="102"/>
                  <a:pt x="615" y="101"/>
                  <a:pt x="603" y="101"/>
                </a:cubicBezTo>
                <a:cubicBezTo>
                  <a:pt x="506" y="101"/>
                  <a:pt x="469" y="181"/>
                  <a:pt x="469" y="250"/>
                </a:cubicBezTo>
                <a:cubicBezTo>
                  <a:pt x="469" y="289"/>
                  <a:pt x="481" y="328"/>
                  <a:pt x="505" y="356"/>
                </a:cubicBezTo>
                <a:cubicBezTo>
                  <a:pt x="533" y="387"/>
                  <a:pt x="569" y="394"/>
                  <a:pt x="604" y="394"/>
                </a:cubicBezTo>
                <a:cubicBezTo>
                  <a:pt x="620" y="394"/>
                  <a:pt x="669" y="394"/>
                  <a:pt x="706" y="352"/>
                </a:cubicBezTo>
                <a:cubicBezTo>
                  <a:pt x="712" y="345"/>
                  <a:pt x="722" y="333"/>
                  <a:pt x="724" y="323"/>
                </a:cubicBezTo>
                <a:cubicBezTo>
                  <a:pt x="724" y="321"/>
                  <a:pt x="724" y="320"/>
                  <a:pt x="724" y="317"/>
                </a:cubicBezTo>
                <a:cubicBezTo>
                  <a:pt x="724" y="302"/>
                  <a:pt x="708" y="295"/>
                  <a:pt x="696" y="295"/>
                </a:cubicBezTo>
                <a:cubicBezTo>
                  <a:pt x="684" y="295"/>
                  <a:pt x="681" y="300"/>
                  <a:pt x="673" y="315"/>
                </a:cubicBezTo>
                <a:cubicBezTo>
                  <a:pt x="663" y="330"/>
                  <a:pt x="648" y="352"/>
                  <a:pt x="604" y="352"/>
                </a:cubicBezTo>
                <a:cubicBezTo>
                  <a:pt x="583" y="352"/>
                  <a:pt x="560" y="348"/>
                  <a:pt x="542" y="326"/>
                </a:cubicBezTo>
                <a:cubicBezTo>
                  <a:pt x="527" y="308"/>
                  <a:pt x="522" y="286"/>
                  <a:pt x="521" y="261"/>
                </a:cubicBezTo>
                <a:lnTo>
                  <a:pt x="704" y="261"/>
                </a:lnTo>
                <a:close/>
                <a:moveTo>
                  <a:pt x="813" y="25"/>
                </a:moveTo>
                <a:cubicBezTo>
                  <a:pt x="813" y="18"/>
                  <a:pt x="811" y="1"/>
                  <a:pt x="788" y="1"/>
                </a:cubicBezTo>
                <a:cubicBezTo>
                  <a:pt x="766" y="1"/>
                  <a:pt x="763" y="18"/>
                  <a:pt x="763" y="25"/>
                </a:cubicBezTo>
                <a:cubicBezTo>
                  <a:pt x="763" y="368"/>
                  <a:pt x="763" y="368"/>
                  <a:pt x="763" y="368"/>
                </a:cubicBezTo>
                <a:cubicBezTo>
                  <a:pt x="763" y="384"/>
                  <a:pt x="774" y="392"/>
                  <a:pt x="788" y="392"/>
                </a:cubicBezTo>
                <a:cubicBezTo>
                  <a:pt x="811" y="392"/>
                  <a:pt x="813" y="374"/>
                  <a:pt x="813" y="368"/>
                </a:cubicBezTo>
                <a:lnTo>
                  <a:pt x="813" y="25"/>
                </a:lnTo>
                <a:close/>
                <a:moveTo>
                  <a:pt x="919" y="25"/>
                </a:moveTo>
                <a:cubicBezTo>
                  <a:pt x="919" y="18"/>
                  <a:pt x="917" y="1"/>
                  <a:pt x="894" y="1"/>
                </a:cubicBezTo>
                <a:cubicBezTo>
                  <a:pt x="872" y="1"/>
                  <a:pt x="869" y="18"/>
                  <a:pt x="869" y="25"/>
                </a:cubicBezTo>
                <a:cubicBezTo>
                  <a:pt x="869" y="368"/>
                  <a:pt x="869" y="368"/>
                  <a:pt x="869" y="368"/>
                </a:cubicBezTo>
                <a:cubicBezTo>
                  <a:pt x="869" y="384"/>
                  <a:pt x="880" y="392"/>
                  <a:pt x="894" y="392"/>
                </a:cubicBezTo>
                <a:cubicBezTo>
                  <a:pt x="917" y="392"/>
                  <a:pt x="919" y="374"/>
                  <a:pt x="919" y="368"/>
                </a:cubicBezTo>
                <a:lnTo>
                  <a:pt x="919" y="25"/>
                </a:lnTo>
                <a:close/>
                <a:moveTo>
                  <a:pt x="1063" y="215"/>
                </a:moveTo>
                <a:cubicBezTo>
                  <a:pt x="1038" y="207"/>
                  <a:pt x="1016" y="201"/>
                  <a:pt x="1016" y="176"/>
                </a:cubicBezTo>
                <a:cubicBezTo>
                  <a:pt x="1016" y="164"/>
                  <a:pt x="1023" y="153"/>
                  <a:pt x="1032" y="147"/>
                </a:cubicBezTo>
                <a:cubicBezTo>
                  <a:pt x="1042" y="140"/>
                  <a:pt x="1057" y="139"/>
                  <a:pt x="1063" y="139"/>
                </a:cubicBezTo>
                <a:cubicBezTo>
                  <a:pt x="1107" y="139"/>
                  <a:pt x="1121" y="165"/>
                  <a:pt x="1126" y="174"/>
                </a:cubicBezTo>
                <a:cubicBezTo>
                  <a:pt x="1134" y="190"/>
                  <a:pt x="1138" y="196"/>
                  <a:pt x="1150" y="196"/>
                </a:cubicBezTo>
                <a:cubicBezTo>
                  <a:pt x="1158" y="196"/>
                  <a:pt x="1173" y="191"/>
                  <a:pt x="1173" y="175"/>
                </a:cubicBezTo>
                <a:cubicBezTo>
                  <a:pt x="1173" y="164"/>
                  <a:pt x="1158" y="101"/>
                  <a:pt x="1066" y="101"/>
                </a:cubicBezTo>
                <a:cubicBezTo>
                  <a:pt x="972" y="101"/>
                  <a:pt x="966" y="168"/>
                  <a:pt x="966" y="182"/>
                </a:cubicBezTo>
                <a:cubicBezTo>
                  <a:pt x="966" y="235"/>
                  <a:pt x="1013" y="250"/>
                  <a:pt x="1043" y="260"/>
                </a:cubicBezTo>
                <a:cubicBezTo>
                  <a:pt x="1074" y="269"/>
                  <a:pt x="1074" y="269"/>
                  <a:pt x="1074" y="269"/>
                </a:cubicBezTo>
                <a:cubicBezTo>
                  <a:pt x="1102" y="277"/>
                  <a:pt x="1127" y="284"/>
                  <a:pt x="1127" y="313"/>
                </a:cubicBezTo>
                <a:cubicBezTo>
                  <a:pt x="1127" y="338"/>
                  <a:pt x="1103" y="355"/>
                  <a:pt x="1071" y="355"/>
                </a:cubicBezTo>
                <a:cubicBezTo>
                  <a:pt x="1048" y="355"/>
                  <a:pt x="1025" y="347"/>
                  <a:pt x="1013" y="328"/>
                </a:cubicBezTo>
                <a:cubicBezTo>
                  <a:pt x="1009" y="322"/>
                  <a:pt x="1008" y="320"/>
                  <a:pt x="1001" y="299"/>
                </a:cubicBezTo>
                <a:cubicBezTo>
                  <a:pt x="998" y="294"/>
                  <a:pt x="995" y="287"/>
                  <a:pt x="982" y="287"/>
                </a:cubicBezTo>
                <a:cubicBezTo>
                  <a:pt x="974" y="287"/>
                  <a:pt x="956" y="292"/>
                  <a:pt x="956" y="310"/>
                </a:cubicBezTo>
                <a:cubicBezTo>
                  <a:pt x="956" y="318"/>
                  <a:pt x="960" y="348"/>
                  <a:pt x="986" y="369"/>
                </a:cubicBezTo>
                <a:cubicBezTo>
                  <a:pt x="1013" y="393"/>
                  <a:pt x="1052" y="394"/>
                  <a:pt x="1068" y="394"/>
                </a:cubicBezTo>
                <a:cubicBezTo>
                  <a:pt x="1093" y="394"/>
                  <a:pt x="1122" y="389"/>
                  <a:pt x="1143" y="375"/>
                </a:cubicBezTo>
                <a:cubicBezTo>
                  <a:pt x="1159" y="364"/>
                  <a:pt x="1177" y="343"/>
                  <a:pt x="1177" y="308"/>
                </a:cubicBezTo>
                <a:cubicBezTo>
                  <a:pt x="1177" y="249"/>
                  <a:pt x="1124" y="233"/>
                  <a:pt x="1095" y="225"/>
                </a:cubicBezTo>
                <a:lnTo>
                  <a:pt x="1063" y="215"/>
                </a:lnTo>
                <a:close/>
                <a:moveTo>
                  <a:pt x="1337" y="142"/>
                </a:moveTo>
                <a:cubicBezTo>
                  <a:pt x="1411" y="142"/>
                  <a:pt x="1413" y="219"/>
                  <a:pt x="1413" y="248"/>
                </a:cubicBezTo>
                <a:cubicBezTo>
                  <a:pt x="1413" y="274"/>
                  <a:pt x="1410" y="304"/>
                  <a:pt x="1394" y="325"/>
                </a:cubicBezTo>
                <a:cubicBezTo>
                  <a:pt x="1384" y="339"/>
                  <a:pt x="1365" y="354"/>
                  <a:pt x="1337" y="354"/>
                </a:cubicBezTo>
                <a:cubicBezTo>
                  <a:pt x="1284" y="354"/>
                  <a:pt x="1258" y="308"/>
                  <a:pt x="1258" y="244"/>
                </a:cubicBezTo>
                <a:cubicBezTo>
                  <a:pt x="1258" y="182"/>
                  <a:pt x="1286" y="142"/>
                  <a:pt x="1337" y="142"/>
                </a:cubicBezTo>
                <a:moveTo>
                  <a:pt x="1208" y="470"/>
                </a:moveTo>
                <a:cubicBezTo>
                  <a:pt x="1208" y="478"/>
                  <a:pt x="1210" y="486"/>
                  <a:pt x="1221" y="492"/>
                </a:cubicBezTo>
                <a:cubicBezTo>
                  <a:pt x="1225" y="494"/>
                  <a:pt x="1229" y="495"/>
                  <a:pt x="1234" y="495"/>
                </a:cubicBezTo>
                <a:cubicBezTo>
                  <a:pt x="1257" y="495"/>
                  <a:pt x="1259" y="477"/>
                  <a:pt x="1259" y="470"/>
                </a:cubicBezTo>
                <a:cubicBezTo>
                  <a:pt x="1259" y="356"/>
                  <a:pt x="1259" y="356"/>
                  <a:pt x="1259" y="356"/>
                </a:cubicBezTo>
                <a:cubicBezTo>
                  <a:pt x="1283" y="376"/>
                  <a:pt x="1304" y="394"/>
                  <a:pt x="1349" y="394"/>
                </a:cubicBezTo>
                <a:cubicBezTo>
                  <a:pt x="1435" y="394"/>
                  <a:pt x="1465" y="315"/>
                  <a:pt x="1465" y="247"/>
                </a:cubicBezTo>
                <a:cubicBezTo>
                  <a:pt x="1465" y="154"/>
                  <a:pt x="1413" y="100"/>
                  <a:pt x="1343" y="100"/>
                </a:cubicBezTo>
                <a:cubicBezTo>
                  <a:pt x="1308" y="100"/>
                  <a:pt x="1281" y="112"/>
                  <a:pt x="1259" y="139"/>
                </a:cubicBezTo>
                <a:cubicBezTo>
                  <a:pt x="1259" y="122"/>
                  <a:pt x="1259" y="112"/>
                  <a:pt x="1247" y="106"/>
                </a:cubicBezTo>
                <a:cubicBezTo>
                  <a:pt x="1241" y="103"/>
                  <a:pt x="1236" y="103"/>
                  <a:pt x="1234" y="103"/>
                </a:cubicBezTo>
                <a:cubicBezTo>
                  <a:pt x="1211" y="103"/>
                  <a:pt x="1208" y="121"/>
                  <a:pt x="1208" y="128"/>
                </a:cubicBezTo>
                <a:lnTo>
                  <a:pt x="1208" y="470"/>
                </a:lnTo>
                <a:close/>
                <a:moveTo>
                  <a:pt x="1537" y="220"/>
                </a:moveTo>
                <a:cubicBezTo>
                  <a:pt x="1540" y="208"/>
                  <a:pt x="1545" y="182"/>
                  <a:pt x="1567" y="163"/>
                </a:cubicBezTo>
                <a:cubicBezTo>
                  <a:pt x="1586" y="146"/>
                  <a:pt x="1608" y="145"/>
                  <a:pt x="1619" y="145"/>
                </a:cubicBezTo>
                <a:cubicBezTo>
                  <a:pt x="1671" y="145"/>
                  <a:pt x="1691" y="184"/>
                  <a:pt x="1693" y="220"/>
                </a:cubicBezTo>
                <a:lnTo>
                  <a:pt x="1537" y="220"/>
                </a:lnTo>
                <a:close/>
                <a:moveTo>
                  <a:pt x="1720" y="261"/>
                </a:moveTo>
                <a:cubicBezTo>
                  <a:pt x="1727" y="261"/>
                  <a:pt x="1744" y="260"/>
                  <a:pt x="1744" y="237"/>
                </a:cubicBezTo>
                <a:cubicBezTo>
                  <a:pt x="1744" y="206"/>
                  <a:pt x="1735" y="171"/>
                  <a:pt x="1717" y="146"/>
                </a:cubicBezTo>
                <a:cubicBezTo>
                  <a:pt x="1700" y="123"/>
                  <a:pt x="1679" y="111"/>
                  <a:pt x="1654" y="105"/>
                </a:cubicBezTo>
                <a:cubicBezTo>
                  <a:pt x="1643" y="102"/>
                  <a:pt x="1631" y="101"/>
                  <a:pt x="1619" y="101"/>
                </a:cubicBezTo>
                <a:cubicBezTo>
                  <a:pt x="1522" y="101"/>
                  <a:pt x="1485" y="181"/>
                  <a:pt x="1485" y="250"/>
                </a:cubicBezTo>
                <a:cubicBezTo>
                  <a:pt x="1485" y="289"/>
                  <a:pt x="1497" y="328"/>
                  <a:pt x="1521" y="356"/>
                </a:cubicBezTo>
                <a:cubicBezTo>
                  <a:pt x="1549" y="387"/>
                  <a:pt x="1585" y="394"/>
                  <a:pt x="1621" y="394"/>
                </a:cubicBezTo>
                <a:cubicBezTo>
                  <a:pt x="1636" y="394"/>
                  <a:pt x="1685" y="394"/>
                  <a:pt x="1723" y="352"/>
                </a:cubicBezTo>
                <a:cubicBezTo>
                  <a:pt x="1729" y="345"/>
                  <a:pt x="1738" y="333"/>
                  <a:pt x="1740" y="323"/>
                </a:cubicBezTo>
                <a:cubicBezTo>
                  <a:pt x="1741" y="321"/>
                  <a:pt x="1741" y="320"/>
                  <a:pt x="1741" y="317"/>
                </a:cubicBezTo>
                <a:cubicBezTo>
                  <a:pt x="1741" y="302"/>
                  <a:pt x="1724" y="295"/>
                  <a:pt x="1712" y="295"/>
                </a:cubicBezTo>
                <a:cubicBezTo>
                  <a:pt x="1700" y="295"/>
                  <a:pt x="1697" y="300"/>
                  <a:pt x="1689" y="315"/>
                </a:cubicBezTo>
                <a:cubicBezTo>
                  <a:pt x="1679" y="330"/>
                  <a:pt x="1664" y="352"/>
                  <a:pt x="1621" y="352"/>
                </a:cubicBezTo>
                <a:cubicBezTo>
                  <a:pt x="1599" y="352"/>
                  <a:pt x="1576" y="348"/>
                  <a:pt x="1558" y="326"/>
                </a:cubicBezTo>
                <a:cubicBezTo>
                  <a:pt x="1543" y="308"/>
                  <a:pt x="1538" y="286"/>
                  <a:pt x="1537" y="261"/>
                </a:cubicBezTo>
                <a:lnTo>
                  <a:pt x="1720" y="261"/>
                </a:lnTo>
                <a:close/>
                <a:moveTo>
                  <a:pt x="1969" y="302"/>
                </a:moveTo>
                <a:cubicBezTo>
                  <a:pt x="1961" y="320"/>
                  <a:pt x="1947" y="352"/>
                  <a:pt x="1897" y="352"/>
                </a:cubicBezTo>
                <a:cubicBezTo>
                  <a:pt x="1831" y="352"/>
                  <a:pt x="1817" y="292"/>
                  <a:pt x="1817" y="245"/>
                </a:cubicBezTo>
                <a:cubicBezTo>
                  <a:pt x="1817" y="192"/>
                  <a:pt x="1839" y="142"/>
                  <a:pt x="1897" y="142"/>
                </a:cubicBezTo>
                <a:cubicBezTo>
                  <a:pt x="1940" y="142"/>
                  <a:pt x="1955" y="170"/>
                  <a:pt x="1960" y="181"/>
                </a:cubicBezTo>
                <a:cubicBezTo>
                  <a:pt x="1966" y="194"/>
                  <a:pt x="1971" y="204"/>
                  <a:pt x="1986" y="204"/>
                </a:cubicBezTo>
                <a:cubicBezTo>
                  <a:pt x="2001" y="204"/>
                  <a:pt x="2013" y="194"/>
                  <a:pt x="2013" y="180"/>
                </a:cubicBezTo>
                <a:cubicBezTo>
                  <a:pt x="2013" y="176"/>
                  <a:pt x="2013" y="170"/>
                  <a:pt x="2002" y="152"/>
                </a:cubicBezTo>
                <a:cubicBezTo>
                  <a:pt x="1987" y="128"/>
                  <a:pt x="1962" y="101"/>
                  <a:pt x="1899" y="101"/>
                </a:cubicBezTo>
                <a:cubicBezTo>
                  <a:pt x="1878" y="101"/>
                  <a:pt x="1804" y="101"/>
                  <a:pt x="1774" y="184"/>
                </a:cubicBezTo>
                <a:cubicBezTo>
                  <a:pt x="1767" y="204"/>
                  <a:pt x="1764" y="225"/>
                  <a:pt x="1764" y="247"/>
                </a:cubicBezTo>
                <a:cubicBezTo>
                  <a:pt x="1764" y="315"/>
                  <a:pt x="1797" y="394"/>
                  <a:pt x="1896" y="394"/>
                </a:cubicBezTo>
                <a:cubicBezTo>
                  <a:pt x="1973" y="394"/>
                  <a:pt x="1998" y="352"/>
                  <a:pt x="2007" y="337"/>
                </a:cubicBezTo>
                <a:cubicBezTo>
                  <a:pt x="2015" y="323"/>
                  <a:pt x="2019" y="311"/>
                  <a:pt x="2019" y="304"/>
                </a:cubicBezTo>
                <a:cubicBezTo>
                  <a:pt x="2019" y="285"/>
                  <a:pt x="1999" y="281"/>
                  <a:pt x="1992" y="281"/>
                </a:cubicBezTo>
                <a:cubicBezTo>
                  <a:pt x="1978" y="281"/>
                  <a:pt x="1973" y="292"/>
                  <a:pt x="1969" y="302"/>
                </a:cubicBezTo>
                <a:moveTo>
                  <a:pt x="2047" y="149"/>
                </a:moveTo>
                <a:cubicBezTo>
                  <a:pt x="2047" y="309"/>
                  <a:pt x="2047" y="309"/>
                  <a:pt x="2047" y="309"/>
                </a:cubicBezTo>
                <a:cubicBezTo>
                  <a:pt x="2047" y="351"/>
                  <a:pt x="2052" y="392"/>
                  <a:pt x="2127" y="392"/>
                </a:cubicBezTo>
                <a:cubicBezTo>
                  <a:pt x="2132" y="392"/>
                  <a:pt x="2141" y="391"/>
                  <a:pt x="2144" y="391"/>
                </a:cubicBezTo>
                <a:cubicBezTo>
                  <a:pt x="2156" y="389"/>
                  <a:pt x="2174" y="386"/>
                  <a:pt x="2174" y="370"/>
                </a:cubicBezTo>
                <a:cubicBezTo>
                  <a:pt x="2174" y="351"/>
                  <a:pt x="2161" y="350"/>
                  <a:pt x="2148" y="349"/>
                </a:cubicBezTo>
                <a:cubicBezTo>
                  <a:pt x="2144" y="349"/>
                  <a:pt x="2132" y="350"/>
                  <a:pt x="2128" y="350"/>
                </a:cubicBezTo>
                <a:cubicBezTo>
                  <a:pt x="2115" y="349"/>
                  <a:pt x="2103" y="347"/>
                  <a:pt x="2099" y="331"/>
                </a:cubicBezTo>
                <a:cubicBezTo>
                  <a:pt x="2098" y="324"/>
                  <a:pt x="2097" y="320"/>
                  <a:pt x="2097" y="287"/>
                </a:cubicBezTo>
                <a:cubicBezTo>
                  <a:pt x="2097" y="149"/>
                  <a:pt x="2097" y="149"/>
                  <a:pt x="2097" y="149"/>
                </a:cubicBezTo>
                <a:cubicBezTo>
                  <a:pt x="2154" y="149"/>
                  <a:pt x="2154" y="149"/>
                  <a:pt x="2154" y="149"/>
                </a:cubicBezTo>
                <a:cubicBezTo>
                  <a:pt x="2160" y="149"/>
                  <a:pt x="2174" y="147"/>
                  <a:pt x="2174" y="128"/>
                </a:cubicBezTo>
                <a:cubicBezTo>
                  <a:pt x="2174" y="108"/>
                  <a:pt x="2160" y="106"/>
                  <a:pt x="2154" y="106"/>
                </a:cubicBezTo>
                <a:cubicBezTo>
                  <a:pt x="2097" y="106"/>
                  <a:pt x="2097" y="106"/>
                  <a:pt x="2097" y="106"/>
                </a:cubicBezTo>
                <a:cubicBezTo>
                  <a:pt x="2097" y="43"/>
                  <a:pt x="2097" y="43"/>
                  <a:pt x="2097" y="43"/>
                </a:cubicBezTo>
                <a:cubicBezTo>
                  <a:pt x="2097" y="35"/>
                  <a:pt x="2096" y="19"/>
                  <a:pt x="2072" y="19"/>
                </a:cubicBezTo>
                <a:cubicBezTo>
                  <a:pt x="2050" y="19"/>
                  <a:pt x="2048" y="36"/>
                  <a:pt x="2048" y="43"/>
                </a:cubicBezTo>
                <a:cubicBezTo>
                  <a:pt x="2048" y="106"/>
                  <a:pt x="2048" y="106"/>
                  <a:pt x="2048" y="106"/>
                </a:cubicBezTo>
                <a:lnTo>
                  <a:pt x="2047" y="149"/>
                </a:lnTo>
                <a:close/>
                <a:moveTo>
                  <a:pt x="2227" y="45"/>
                </a:moveTo>
                <a:cubicBezTo>
                  <a:pt x="2232" y="45"/>
                  <a:pt x="2236" y="42"/>
                  <a:pt x="2236" y="38"/>
                </a:cubicBezTo>
                <a:cubicBezTo>
                  <a:pt x="2236" y="33"/>
                  <a:pt x="2232" y="31"/>
                  <a:pt x="2227" y="31"/>
                </a:cubicBezTo>
                <a:cubicBezTo>
                  <a:pt x="2216" y="31"/>
                  <a:pt x="2216" y="31"/>
                  <a:pt x="2216" y="31"/>
                </a:cubicBezTo>
                <a:cubicBezTo>
                  <a:pt x="2216" y="45"/>
                  <a:pt x="2216" y="45"/>
                  <a:pt x="2216" y="45"/>
                </a:cubicBezTo>
                <a:lnTo>
                  <a:pt x="2227" y="45"/>
                </a:lnTo>
                <a:close/>
                <a:moveTo>
                  <a:pt x="2208" y="28"/>
                </a:moveTo>
                <a:cubicBezTo>
                  <a:pt x="2208" y="26"/>
                  <a:pt x="2209" y="24"/>
                  <a:pt x="2212" y="24"/>
                </a:cubicBezTo>
                <a:cubicBezTo>
                  <a:pt x="2227" y="24"/>
                  <a:pt x="2227" y="24"/>
                  <a:pt x="2227" y="24"/>
                </a:cubicBezTo>
                <a:cubicBezTo>
                  <a:pt x="2237" y="24"/>
                  <a:pt x="2244" y="28"/>
                  <a:pt x="2244" y="37"/>
                </a:cubicBezTo>
                <a:cubicBezTo>
                  <a:pt x="2244" y="44"/>
                  <a:pt x="2241" y="49"/>
                  <a:pt x="2235" y="51"/>
                </a:cubicBezTo>
                <a:cubicBezTo>
                  <a:pt x="2243" y="61"/>
                  <a:pt x="2243" y="61"/>
                  <a:pt x="2243" y="61"/>
                </a:cubicBezTo>
                <a:cubicBezTo>
                  <a:pt x="2244" y="62"/>
                  <a:pt x="2244" y="63"/>
                  <a:pt x="2244" y="64"/>
                </a:cubicBezTo>
                <a:cubicBezTo>
                  <a:pt x="2244" y="66"/>
                  <a:pt x="2243" y="68"/>
                  <a:pt x="2240" y="68"/>
                </a:cubicBezTo>
                <a:cubicBezTo>
                  <a:pt x="2239" y="68"/>
                  <a:pt x="2237" y="67"/>
                  <a:pt x="2236" y="66"/>
                </a:cubicBezTo>
                <a:cubicBezTo>
                  <a:pt x="2225" y="52"/>
                  <a:pt x="2225" y="52"/>
                  <a:pt x="2225" y="52"/>
                </a:cubicBezTo>
                <a:cubicBezTo>
                  <a:pt x="2216" y="52"/>
                  <a:pt x="2216" y="52"/>
                  <a:pt x="2216" y="52"/>
                </a:cubicBezTo>
                <a:cubicBezTo>
                  <a:pt x="2216" y="64"/>
                  <a:pt x="2216" y="64"/>
                  <a:pt x="2216" y="64"/>
                </a:cubicBezTo>
                <a:cubicBezTo>
                  <a:pt x="2216" y="66"/>
                  <a:pt x="2214" y="68"/>
                  <a:pt x="2212" y="68"/>
                </a:cubicBezTo>
                <a:cubicBezTo>
                  <a:pt x="2209" y="68"/>
                  <a:pt x="2208" y="66"/>
                  <a:pt x="2208" y="64"/>
                </a:cubicBezTo>
                <a:lnTo>
                  <a:pt x="2208" y="28"/>
                </a:lnTo>
                <a:close/>
                <a:moveTo>
                  <a:pt x="2224" y="85"/>
                </a:moveTo>
                <a:cubicBezTo>
                  <a:pt x="2246" y="85"/>
                  <a:pt x="2263" y="67"/>
                  <a:pt x="2263" y="46"/>
                </a:cubicBezTo>
                <a:cubicBezTo>
                  <a:pt x="2263" y="46"/>
                  <a:pt x="2263" y="46"/>
                  <a:pt x="2263" y="46"/>
                </a:cubicBezTo>
                <a:cubicBezTo>
                  <a:pt x="2263" y="25"/>
                  <a:pt x="2246" y="8"/>
                  <a:pt x="2224" y="8"/>
                </a:cubicBezTo>
                <a:cubicBezTo>
                  <a:pt x="2203" y="8"/>
                  <a:pt x="2186" y="25"/>
                  <a:pt x="2186" y="46"/>
                </a:cubicBezTo>
                <a:cubicBezTo>
                  <a:pt x="2186" y="46"/>
                  <a:pt x="2186" y="46"/>
                  <a:pt x="2186" y="46"/>
                </a:cubicBezTo>
                <a:cubicBezTo>
                  <a:pt x="2186" y="68"/>
                  <a:pt x="2203" y="85"/>
                  <a:pt x="2224" y="85"/>
                </a:cubicBezTo>
                <a:moveTo>
                  <a:pt x="2224" y="90"/>
                </a:moveTo>
                <a:cubicBezTo>
                  <a:pt x="2200" y="90"/>
                  <a:pt x="2181" y="70"/>
                  <a:pt x="2181" y="46"/>
                </a:cubicBezTo>
                <a:cubicBezTo>
                  <a:pt x="2181" y="46"/>
                  <a:pt x="2181" y="46"/>
                  <a:pt x="2181" y="46"/>
                </a:cubicBezTo>
                <a:cubicBezTo>
                  <a:pt x="2181" y="23"/>
                  <a:pt x="2200" y="3"/>
                  <a:pt x="2224" y="3"/>
                </a:cubicBezTo>
                <a:cubicBezTo>
                  <a:pt x="2249" y="3"/>
                  <a:pt x="2268" y="23"/>
                  <a:pt x="2268" y="46"/>
                </a:cubicBezTo>
                <a:cubicBezTo>
                  <a:pt x="2268" y="46"/>
                  <a:pt x="2268" y="46"/>
                  <a:pt x="2268" y="46"/>
                </a:cubicBezTo>
                <a:cubicBezTo>
                  <a:pt x="2268" y="70"/>
                  <a:pt x="2249" y="90"/>
                  <a:pt x="2224" y="90"/>
                </a:cubicBezTo>
                <a:moveTo>
                  <a:pt x="19" y="676"/>
                </a:moveTo>
                <a:cubicBezTo>
                  <a:pt x="19" y="681"/>
                  <a:pt x="24" y="686"/>
                  <a:pt x="29" y="686"/>
                </a:cubicBezTo>
                <a:cubicBezTo>
                  <a:pt x="34" y="686"/>
                  <a:pt x="38" y="683"/>
                  <a:pt x="39" y="679"/>
                </a:cubicBezTo>
                <a:cubicBezTo>
                  <a:pt x="50" y="655"/>
                  <a:pt x="50" y="655"/>
                  <a:pt x="50" y="655"/>
                </a:cubicBezTo>
                <a:cubicBezTo>
                  <a:pt x="109" y="655"/>
                  <a:pt x="109" y="655"/>
                  <a:pt x="109" y="655"/>
                </a:cubicBezTo>
                <a:cubicBezTo>
                  <a:pt x="119" y="678"/>
                  <a:pt x="119" y="678"/>
                  <a:pt x="119" y="678"/>
                </a:cubicBezTo>
                <a:cubicBezTo>
                  <a:pt x="121" y="683"/>
                  <a:pt x="124" y="686"/>
                  <a:pt x="129" y="686"/>
                </a:cubicBezTo>
                <a:cubicBezTo>
                  <a:pt x="135" y="686"/>
                  <a:pt x="140" y="681"/>
                  <a:pt x="140" y="675"/>
                </a:cubicBezTo>
                <a:cubicBezTo>
                  <a:pt x="140" y="674"/>
                  <a:pt x="139" y="672"/>
                  <a:pt x="138" y="671"/>
                </a:cubicBezTo>
                <a:cubicBezTo>
                  <a:pt x="93" y="570"/>
                  <a:pt x="93" y="570"/>
                  <a:pt x="93" y="570"/>
                </a:cubicBezTo>
                <a:cubicBezTo>
                  <a:pt x="90" y="564"/>
                  <a:pt x="86" y="561"/>
                  <a:pt x="80" y="561"/>
                </a:cubicBezTo>
                <a:cubicBezTo>
                  <a:pt x="79" y="561"/>
                  <a:pt x="79" y="561"/>
                  <a:pt x="79" y="561"/>
                </a:cubicBezTo>
                <a:cubicBezTo>
                  <a:pt x="73" y="561"/>
                  <a:pt x="69" y="564"/>
                  <a:pt x="66" y="570"/>
                </a:cubicBezTo>
                <a:cubicBezTo>
                  <a:pt x="21" y="671"/>
                  <a:pt x="21" y="671"/>
                  <a:pt x="21" y="671"/>
                </a:cubicBezTo>
                <a:cubicBezTo>
                  <a:pt x="20" y="673"/>
                  <a:pt x="19" y="674"/>
                  <a:pt x="19" y="676"/>
                </a:cubicBezTo>
                <a:close/>
                <a:moveTo>
                  <a:pt x="58" y="636"/>
                </a:moveTo>
                <a:cubicBezTo>
                  <a:pt x="79" y="587"/>
                  <a:pt x="79" y="587"/>
                  <a:pt x="79" y="587"/>
                </a:cubicBezTo>
                <a:cubicBezTo>
                  <a:pt x="101" y="636"/>
                  <a:pt x="101" y="636"/>
                  <a:pt x="101" y="636"/>
                </a:cubicBezTo>
                <a:lnTo>
                  <a:pt x="58" y="636"/>
                </a:lnTo>
                <a:close/>
                <a:moveTo>
                  <a:pt x="250" y="675"/>
                </a:moveTo>
                <a:cubicBezTo>
                  <a:pt x="250" y="681"/>
                  <a:pt x="255" y="686"/>
                  <a:pt x="261" y="686"/>
                </a:cubicBezTo>
                <a:cubicBezTo>
                  <a:pt x="267" y="686"/>
                  <a:pt x="272" y="681"/>
                  <a:pt x="272" y="675"/>
                </a:cubicBezTo>
                <a:cubicBezTo>
                  <a:pt x="272" y="642"/>
                  <a:pt x="272" y="642"/>
                  <a:pt x="272" y="642"/>
                </a:cubicBezTo>
                <a:cubicBezTo>
                  <a:pt x="299" y="642"/>
                  <a:pt x="299" y="642"/>
                  <a:pt x="299" y="642"/>
                </a:cubicBezTo>
                <a:cubicBezTo>
                  <a:pt x="329" y="680"/>
                  <a:pt x="329" y="680"/>
                  <a:pt x="329" y="680"/>
                </a:cubicBezTo>
                <a:cubicBezTo>
                  <a:pt x="331" y="683"/>
                  <a:pt x="334" y="686"/>
                  <a:pt x="339" y="686"/>
                </a:cubicBezTo>
                <a:cubicBezTo>
                  <a:pt x="344" y="686"/>
                  <a:pt x="349" y="682"/>
                  <a:pt x="349" y="676"/>
                </a:cubicBezTo>
                <a:cubicBezTo>
                  <a:pt x="349" y="672"/>
                  <a:pt x="348" y="670"/>
                  <a:pt x="346" y="668"/>
                </a:cubicBezTo>
                <a:cubicBezTo>
                  <a:pt x="323" y="638"/>
                  <a:pt x="323" y="638"/>
                  <a:pt x="323" y="638"/>
                </a:cubicBezTo>
                <a:cubicBezTo>
                  <a:pt x="339" y="633"/>
                  <a:pt x="350" y="621"/>
                  <a:pt x="350" y="602"/>
                </a:cubicBezTo>
                <a:cubicBezTo>
                  <a:pt x="350" y="601"/>
                  <a:pt x="350" y="601"/>
                  <a:pt x="350" y="601"/>
                </a:cubicBezTo>
                <a:cubicBezTo>
                  <a:pt x="350" y="591"/>
                  <a:pt x="347" y="581"/>
                  <a:pt x="340" y="575"/>
                </a:cubicBezTo>
                <a:cubicBezTo>
                  <a:pt x="332" y="567"/>
                  <a:pt x="320" y="563"/>
                  <a:pt x="305" y="563"/>
                </a:cubicBezTo>
                <a:cubicBezTo>
                  <a:pt x="261" y="563"/>
                  <a:pt x="261" y="563"/>
                  <a:pt x="261" y="563"/>
                </a:cubicBezTo>
                <a:cubicBezTo>
                  <a:pt x="255" y="563"/>
                  <a:pt x="250" y="567"/>
                  <a:pt x="250" y="573"/>
                </a:cubicBezTo>
                <a:lnTo>
                  <a:pt x="250" y="675"/>
                </a:lnTo>
                <a:close/>
                <a:moveTo>
                  <a:pt x="272" y="623"/>
                </a:moveTo>
                <a:cubicBezTo>
                  <a:pt x="272" y="582"/>
                  <a:pt x="272" y="582"/>
                  <a:pt x="272" y="582"/>
                </a:cubicBezTo>
                <a:cubicBezTo>
                  <a:pt x="303" y="582"/>
                  <a:pt x="303" y="582"/>
                  <a:pt x="303" y="582"/>
                </a:cubicBezTo>
                <a:cubicBezTo>
                  <a:pt x="319" y="582"/>
                  <a:pt x="328" y="589"/>
                  <a:pt x="328" y="602"/>
                </a:cubicBezTo>
                <a:cubicBezTo>
                  <a:pt x="328" y="603"/>
                  <a:pt x="328" y="603"/>
                  <a:pt x="328" y="603"/>
                </a:cubicBezTo>
                <a:cubicBezTo>
                  <a:pt x="328" y="615"/>
                  <a:pt x="319" y="623"/>
                  <a:pt x="303" y="623"/>
                </a:cubicBezTo>
                <a:lnTo>
                  <a:pt x="272" y="623"/>
                </a:lnTo>
                <a:close/>
                <a:moveTo>
                  <a:pt x="405" y="685"/>
                </a:moveTo>
                <a:cubicBezTo>
                  <a:pt x="477" y="685"/>
                  <a:pt x="477" y="685"/>
                  <a:pt x="477" y="685"/>
                </a:cubicBezTo>
                <a:cubicBezTo>
                  <a:pt x="482" y="685"/>
                  <a:pt x="487" y="681"/>
                  <a:pt x="487" y="675"/>
                </a:cubicBezTo>
                <a:cubicBezTo>
                  <a:pt x="487" y="670"/>
                  <a:pt x="482" y="666"/>
                  <a:pt x="477" y="666"/>
                </a:cubicBezTo>
                <a:cubicBezTo>
                  <a:pt x="416" y="666"/>
                  <a:pt x="416" y="666"/>
                  <a:pt x="416" y="666"/>
                </a:cubicBezTo>
                <a:cubicBezTo>
                  <a:pt x="416" y="633"/>
                  <a:pt x="416" y="633"/>
                  <a:pt x="416" y="633"/>
                </a:cubicBezTo>
                <a:cubicBezTo>
                  <a:pt x="468" y="633"/>
                  <a:pt x="468" y="633"/>
                  <a:pt x="468" y="633"/>
                </a:cubicBezTo>
                <a:cubicBezTo>
                  <a:pt x="474" y="633"/>
                  <a:pt x="478" y="629"/>
                  <a:pt x="478" y="623"/>
                </a:cubicBezTo>
                <a:cubicBezTo>
                  <a:pt x="478" y="618"/>
                  <a:pt x="474" y="614"/>
                  <a:pt x="468" y="614"/>
                </a:cubicBezTo>
                <a:cubicBezTo>
                  <a:pt x="416" y="614"/>
                  <a:pt x="416" y="614"/>
                  <a:pt x="416" y="614"/>
                </a:cubicBezTo>
                <a:cubicBezTo>
                  <a:pt x="416" y="582"/>
                  <a:pt x="416" y="582"/>
                  <a:pt x="416" y="582"/>
                </a:cubicBezTo>
                <a:cubicBezTo>
                  <a:pt x="476" y="582"/>
                  <a:pt x="476" y="582"/>
                  <a:pt x="476" y="582"/>
                </a:cubicBezTo>
                <a:cubicBezTo>
                  <a:pt x="481" y="582"/>
                  <a:pt x="486" y="578"/>
                  <a:pt x="486" y="572"/>
                </a:cubicBezTo>
                <a:cubicBezTo>
                  <a:pt x="486" y="567"/>
                  <a:pt x="481" y="563"/>
                  <a:pt x="476" y="563"/>
                </a:cubicBezTo>
                <a:cubicBezTo>
                  <a:pt x="405" y="563"/>
                  <a:pt x="405" y="563"/>
                  <a:pt x="405" y="563"/>
                </a:cubicBezTo>
                <a:cubicBezTo>
                  <a:pt x="399" y="563"/>
                  <a:pt x="394" y="567"/>
                  <a:pt x="394" y="573"/>
                </a:cubicBezTo>
                <a:cubicBezTo>
                  <a:pt x="394" y="674"/>
                  <a:pt x="394" y="674"/>
                  <a:pt x="394" y="674"/>
                </a:cubicBezTo>
                <a:cubicBezTo>
                  <a:pt x="394" y="680"/>
                  <a:pt x="399" y="685"/>
                  <a:pt x="405" y="685"/>
                </a:cubicBezTo>
                <a:close/>
                <a:moveTo>
                  <a:pt x="521" y="676"/>
                </a:moveTo>
                <a:cubicBezTo>
                  <a:pt x="521" y="681"/>
                  <a:pt x="525" y="686"/>
                  <a:pt x="530" y="686"/>
                </a:cubicBezTo>
                <a:cubicBezTo>
                  <a:pt x="535" y="686"/>
                  <a:pt x="539" y="683"/>
                  <a:pt x="540" y="679"/>
                </a:cubicBezTo>
                <a:cubicBezTo>
                  <a:pt x="551" y="655"/>
                  <a:pt x="551" y="655"/>
                  <a:pt x="551" y="655"/>
                </a:cubicBezTo>
                <a:cubicBezTo>
                  <a:pt x="610" y="655"/>
                  <a:pt x="610" y="655"/>
                  <a:pt x="610" y="655"/>
                </a:cubicBezTo>
                <a:cubicBezTo>
                  <a:pt x="620" y="678"/>
                  <a:pt x="620" y="678"/>
                  <a:pt x="620" y="678"/>
                </a:cubicBezTo>
                <a:cubicBezTo>
                  <a:pt x="622" y="683"/>
                  <a:pt x="626" y="686"/>
                  <a:pt x="631" y="686"/>
                </a:cubicBezTo>
                <a:cubicBezTo>
                  <a:pt x="636" y="686"/>
                  <a:pt x="641" y="681"/>
                  <a:pt x="641" y="675"/>
                </a:cubicBezTo>
                <a:cubicBezTo>
                  <a:pt x="641" y="674"/>
                  <a:pt x="640" y="672"/>
                  <a:pt x="640" y="671"/>
                </a:cubicBezTo>
                <a:cubicBezTo>
                  <a:pt x="594" y="570"/>
                  <a:pt x="594" y="570"/>
                  <a:pt x="594" y="570"/>
                </a:cubicBezTo>
                <a:cubicBezTo>
                  <a:pt x="592" y="564"/>
                  <a:pt x="587" y="561"/>
                  <a:pt x="581" y="561"/>
                </a:cubicBezTo>
                <a:cubicBezTo>
                  <a:pt x="580" y="561"/>
                  <a:pt x="580" y="561"/>
                  <a:pt x="580" y="561"/>
                </a:cubicBezTo>
                <a:cubicBezTo>
                  <a:pt x="574" y="561"/>
                  <a:pt x="570" y="564"/>
                  <a:pt x="567" y="570"/>
                </a:cubicBezTo>
                <a:cubicBezTo>
                  <a:pt x="522" y="671"/>
                  <a:pt x="522" y="671"/>
                  <a:pt x="522" y="671"/>
                </a:cubicBezTo>
                <a:cubicBezTo>
                  <a:pt x="521" y="673"/>
                  <a:pt x="521" y="674"/>
                  <a:pt x="521" y="676"/>
                </a:cubicBezTo>
                <a:close/>
                <a:moveTo>
                  <a:pt x="559" y="636"/>
                </a:moveTo>
                <a:cubicBezTo>
                  <a:pt x="580" y="587"/>
                  <a:pt x="580" y="587"/>
                  <a:pt x="580" y="587"/>
                </a:cubicBezTo>
                <a:cubicBezTo>
                  <a:pt x="602" y="636"/>
                  <a:pt x="602" y="636"/>
                  <a:pt x="602" y="636"/>
                </a:cubicBezTo>
                <a:lnTo>
                  <a:pt x="559" y="636"/>
                </a:lnTo>
                <a:close/>
                <a:moveTo>
                  <a:pt x="682" y="674"/>
                </a:moveTo>
                <a:cubicBezTo>
                  <a:pt x="682" y="680"/>
                  <a:pt x="686" y="685"/>
                  <a:pt x="692" y="685"/>
                </a:cubicBezTo>
                <a:cubicBezTo>
                  <a:pt x="758" y="685"/>
                  <a:pt x="758" y="685"/>
                  <a:pt x="758" y="685"/>
                </a:cubicBezTo>
                <a:cubicBezTo>
                  <a:pt x="764" y="685"/>
                  <a:pt x="768" y="680"/>
                  <a:pt x="768" y="675"/>
                </a:cubicBezTo>
                <a:cubicBezTo>
                  <a:pt x="768" y="670"/>
                  <a:pt x="764" y="665"/>
                  <a:pt x="758" y="665"/>
                </a:cubicBezTo>
                <a:cubicBezTo>
                  <a:pt x="703" y="665"/>
                  <a:pt x="703" y="665"/>
                  <a:pt x="703" y="665"/>
                </a:cubicBezTo>
                <a:cubicBezTo>
                  <a:pt x="703" y="572"/>
                  <a:pt x="703" y="572"/>
                  <a:pt x="703" y="572"/>
                </a:cubicBezTo>
                <a:cubicBezTo>
                  <a:pt x="703" y="566"/>
                  <a:pt x="698" y="562"/>
                  <a:pt x="692" y="562"/>
                </a:cubicBezTo>
                <a:cubicBezTo>
                  <a:pt x="686" y="562"/>
                  <a:pt x="682" y="566"/>
                  <a:pt x="682" y="572"/>
                </a:cubicBezTo>
                <a:lnTo>
                  <a:pt x="682" y="674"/>
                </a:lnTo>
                <a:close/>
                <a:moveTo>
                  <a:pt x="877" y="674"/>
                </a:moveTo>
                <a:cubicBezTo>
                  <a:pt x="877" y="680"/>
                  <a:pt x="882" y="685"/>
                  <a:pt x="888" y="685"/>
                </a:cubicBezTo>
                <a:cubicBezTo>
                  <a:pt x="923" y="685"/>
                  <a:pt x="923" y="685"/>
                  <a:pt x="923" y="685"/>
                </a:cubicBezTo>
                <a:cubicBezTo>
                  <a:pt x="961" y="685"/>
                  <a:pt x="988" y="658"/>
                  <a:pt x="988" y="624"/>
                </a:cubicBezTo>
                <a:cubicBezTo>
                  <a:pt x="988" y="623"/>
                  <a:pt x="988" y="623"/>
                  <a:pt x="988" y="623"/>
                </a:cubicBezTo>
                <a:cubicBezTo>
                  <a:pt x="988" y="589"/>
                  <a:pt x="961" y="563"/>
                  <a:pt x="923" y="563"/>
                </a:cubicBezTo>
                <a:cubicBezTo>
                  <a:pt x="888" y="563"/>
                  <a:pt x="888" y="563"/>
                  <a:pt x="888" y="563"/>
                </a:cubicBezTo>
                <a:cubicBezTo>
                  <a:pt x="882" y="563"/>
                  <a:pt x="877" y="567"/>
                  <a:pt x="877" y="573"/>
                </a:cubicBezTo>
                <a:lnTo>
                  <a:pt x="877" y="674"/>
                </a:lnTo>
                <a:close/>
                <a:moveTo>
                  <a:pt x="899" y="665"/>
                </a:moveTo>
                <a:cubicBezTo>
                  <a:pt x="899" y="582"/>
                  <a:pt x="899" y="582"/>
                  <a:pt x="899" y="582"/>
                </a:cubicBezTo>
                <a:cubicBezTo>
                  <a:pt x="923" y="582"/>
                  <a:pt x="923" y="582"/>
                  <a:pt x="923" y="582"/>
                </a:cubicBezTo>
                <a:cubicBezTo>
                  <a:pt x="949" y="582"/>
                  <a:pt x="965" y="600"/>
                  <a:pt x="965" y="624"/>
                </a:cubicBezTo>
                <a:cubicBezTo>
                  <a:pt x="965" y="624"/>
                  <a:pt x="965" y="624"/>
                  <a:pt x="965" y="624"/>
                </a:cubicBezTo>
                <a:cubicBezTo>
                  <a:pt x="965" y="648"/>
                  <a:pt x="949" y="665"/>
                  <a:pt x="923" y="665"/>
                </a:cubicBezTo>
                <a:lnTo>
                  <a:pt x="899" y="665"/>
                </a:lnTo>
                <a:close/>
                <a:moveTo>
                  <a:pt x="1033" y="675"/>
                </a:moveTo>
                <a:cubicBezTo>
                  <a:pt x="1033" y="681"/>
                  <a:pt x="1037" y="686"/>
                  <a:pt x="1043" y="686"/>
                </a:cubicBezTo>
                <a:cubicBezTo>
                  <a:pt x="1049" y="686"/>
                  <a:pt x="1054" y="681"/>
                  <a:pt x="1054" y="675"/>
                </a:cubicBezTo>
                <a:cubicBezTo>
                  <a:pt x="1054" y="572"/>
                  <a:pt x="1054" y="572"/>
                  <a:pt x="1054" y="572"/>
                </a:cubicBezTo>
                <a:cubicBezTo>
                  <a:pt x="1054" y="566"/>
                  <a:pt x="1049" y="562"/>
                  <a:pt x="1043" y="562"/>
                </a:cubicBezTo>
                <a:cubicBezTo>
                  <a:pt x="1037" y="562"/>
                  <a:pt x="1033" y="566"/>
                  <a:pt x="1033" y="572"/>
                </a:cubicBezTo>
                <a:lnTo>
                  <a:pt x="1033" y="675"/>
                </a:lnTo>
                <a:close/>
                <a:moveTo>
                  <a:pt x="1104" y="675"/>
                </a:moveTo>
                <a:cubicBezTo>
                  <a:pt x="1104" y="681"/>
                  <a:pt x="1109" y="686"/>
                  <a:pt x="1115" y="686"/>
                </a:cubicBezTo>
                <a:cubicBezTo>
                  <a:pt x="1121" y="686"/>
                  <a:pt x="1126" y="681"/>
                  <a:pt x="1126" y="675"/>
                </a:cubicBezTo>
                <a:cubicBezTo>
                  <a:pt x="1126" y="635"/>
                  <a:pt x="1126" y="635"/>
                  <a:pt x="1126" y="635"/>
                </a:cubicBezTo>
                <a:cubicBezTo>
                  <a:pt x="1179" y="635"/>
                  <a:pt x="1179" y="635"/>
                  <a:pt x="1179" y="635"/>
                </a:cubicBezTo>
                <a:cubicBezTo>
                  <a:pt x="1184" y="635"/>
                  <a:pt x="1188" y="631"/>
                  <a:pt x="1188" y="625"/>
                </a:cubicBezTo>
                <a:cubicBezTo>
                  <a:pt x="1188" y="620"/>
                  <a:pt x="1184" y="615"/>
                  <a:pt x="1179" y="615"/>
                </a:cubicBezTo>
                <a:cubicBezTo>
                  <a:pt x="1126" y="615"/>
                  <a:pt x="1126" y="615"/>
                  <a:pt x="1126" y="615"/>
                </a:cubicBezTo>
                <a:cubicBezTo>
                  <a:pt x="1126" y="582"/>
                  <a:pt x="1126" y="582"/>
                  <a:pt x="1126" y="582"/>
                </a:cubicBezTo>
                <a:cubicBezTo>
                  <a:pt x="1186" y="582"/>
                  <a:pt x="1186" y="582"/>
                  <a:pt x="1186" y="582"/>
                </a:cubicBezTo>
                <a:cubicBezTo>
                  <a:pt x="1192" y="582"/>
                  <a:pt x="1196" y="578"/>
                  <a:pt x="1196" y="572"/>
                </a:cubicBezTo>
                <a:cubicBezTo>
                  <a:pt x="1196" y="567"/>
                  <a:pt x="1192" y="563"/>
                  <a:pt x="1186" y="563"/>
                </a:cubicBezTo>
                <a:cubicBezTo>
                  <a:pt x="1115" y="563"/>
                  <a:pt x="1115" y="563"/>
                  <a:pt x="1115" y="563"/>
                </a:cubicBezTo>
                <a:cubicBezTo>
                  <a:pt x="1109" y="563"/>
                  <a:pt x="1104" y="567"/>
                  <a:pt x="1104" y="573"/>
                </a:cubicBezTo>
                <a:lnTo>
                  <a:pt x="1104" y="675"/>
                </a:lnTo>
                <a:close/>
                <a:moveTo>
                  <a:pt x="1237" y="675"/>
                </a:moveTo>
                <a:cubicBezTo>
                  <a:pt x="1237" y="681"/>
                  <a:pt x="1241" y="686"/>
                  <a:pt x="1247" y="686"/>
                </a:cubicBezTo>
                <a:cubicBezTo>
                  <a:pt x="1253" y="686"/>
                  <a:pt x="1258" y="681"/>
                  <a:pt x="1258" y="675"/>
                </a:cubicBezTo>
                <a:cubicBezTo>
                  <a:pt x="1258" y="635"/>
                  <a:pt x="1258" y="635"/>
                  <a:pt x="1258" y="635"/>
                </a:cubicBezTo>
                <a:cubicBezTo>
                  <a:pt x="1311" y="635"/>
                  <a:pt x="1311" y="635"/>
                  <a:pt x="1311" y="635"/>
                </a:cubicBezTo>
                <a:cubicBezTo>
                  <a:pt x="1316" y="635"/>
                  <a:pt x="1321" y="631"/>
                  <a:pt x="1321" y="625"/>
                </a:cubicBezTo>
                <a:cubicBezTo>
                  <a:pt x="1321" y="620"/>
                  <a:pt x="1316" y="615"/>
                  <a:pt x="1311" y="615"/>
                </a:cubicBezTo>
                <a:cubicBezTo>
                  <a:pt x="1258" y="615"/>
                  <a:pt x="1258" y="615"/>
                  <a:pt x="1258" y="615"/>
                </a:cubicBezTo>
                <a:cubicBezTo>
                  <a:pt x="1258" y="582"/>
                  <a:pt x="1258" y="582"/>
                  <a:pt x="1258" y="582"/>
                </a:cubicBezTo>
                <a:cubicBezTo>
                  <a:pt x="1319" y="582"/>
                  <a:pt x="1319" y="582"/>
                  <a:pt x="1319" y="582"/>
                </a:cubicBezTo>
                <a:cubicBezTo>
                  <a:pt x="1324" y="582"/>
                  <a:pt x="1328" y="578"/>
                  <a:pt x="1328" y="572"/>
                </a:cubicBezTo>
                <a:cubicBezTo>
                  <a:pt x="1328" y="567"/>
                  <a:pt x="1324" y="563"/>
                  <a:pt x="1319" y="563"/>
                </a:cubicBezTo>
                <a:cubicBezTo>
                  <a:pt x="1247" y="563"/>
                  <a:pt x="1247" y="563"/>
                  <a:pt x="1247" y="563"/>
                </a:cubicBezTo>
                <a:cubicBezTo>
                  <a:pt x="1241" y="563"/>
                  <a:pt x="1237" y="567"/>
                  <a:pt x="1237" y="573"/>
                </a:cubicBezTo>
                <a:lnTo>
                  <a:pt x="1237" y="675"/>
                </a:lnTo>
                <a:close/>
                <a:moveTo>
                  <a:pt x="1380" y="685"/>
                </a:moveTo>
                <a:cubicBezTo>
                  <a:pt x="1452" y="685"/>
                  <a:pt x="1452" y="685"/>
                  <a:pt x="1452" y="685"/>
                </a:cubicBezTo>
                <a:cubicBezTo>
                  <a:pt x="1457" y="685"/>
                  <a:pt x="1461" y="681"/>
                  <a:pt x="1461" y="675"/>
                </a:cubicBezTo>
                <a:cubicBezTo>
                  <a:pt x="1461" y="670"/>
                  <a:pt x="1457" y="666"/>
                  <a:pt x="1452" y="666"/>
                </a:cubicBezTo>
                <a:cubicBezTo>
                  <a:pt x="1390" y="666"/>
                  <a:pt x="1390" y="666"/>
                  <a:pt x="1390" y="666"/>
                </a:cubicBezTo>
                <a:cubicBezTo>
                  <a:pt x="1390" y="633"/>
                  <a:pt x="1390" y="633"/>
                  <a:pt x="1390" y="633"/>
                </a:cubicBezTo>
                <a:cubicBezTo>
                  <a:pt x="1443" y="633"/>
                  <a:pt x="1443" y="633"/>
                  <a:pt x="1443" y="633"/>
                </a:cubicBezTo>
                <a:cubicBezTo>
                  <a:pt x="1448" y="633"/>
                  <a:pt x="1452" y="629"/>
                  <a:pt x="1452" y="623"/>
                </a:cubicBezTo>
                <a:cubicBezTo>
                  <a:pt x="1452" y="618"/>
                  <a:pt x="1448" y="614"/>
                  <a:pt x="1443" y="614"/>
                </a:cubicBezTo>
                <a:cubicBezTo>
                  <a:pt x="1390" y="614"/>
                  <a:pt x="1390" y="614"/>
                  <a:pt x="1390" y="614"/>
                </a:cubicBezTo>
                <a:cubicBezTo>
                  <a:pt x="1390" y="582"/>
                  <a:pt x="1390" y="582"/>
                  <a:pt x="1390" y="582"/>
                </a:cubicBezTo>
                <a:cubicBezTo>
                  <a:pt x="1451" y="582"/>
                  <a:pt x="1451" y="582"/>
                  <a:pt x="1451" y="582"/>
                </a:cubicBezTo>
                <a:cubicBezTo>
                  <a:pt x="1456" y="582"/>
                  <a:pt x="1460" y="578"/>
                  <a:pt x="1460" y="572"/>
                </a:cubicBezTo>
                <a:cubicBezTo>
                  <a:pt x="1460" y="567"/>
                  <a:pt x="1456" y="563"/>
                  <a:pt x="1451" y="563"/>
                </a:cubicBezTo>
                <a:cubicBezTo>
                  <a:pt x="1380" y="563"/>
                  <a:pt x="1380" y="563"/>
                  <a:pt x="1380" y="563"/>
                </a:cubicBezTo>
                <a:cubicBezTo>
                  <a:pt x="1373" y="563"/>
                  <a:pt x="1369" y="567"/>
                  <a:pt x="1369" y="573"/>
                </a:cubicBezTo>
                <a:cubicBezTo>
                  <a:pt x="1369" y="674"/>
                  <a:pt x="1369" y="674"/>
                  <a:pt x="1369" y="674"/>
                </a:cubicBezTo>
                <a:cubicBezTo>
                  <a:pt x="1369" y="680"/>
                  <a:pt x="1373" y="685"/>
                  <a:pt x="1380" y="685"/>
                </a:cubicBezTo>
                <a:close/>
                <a:moveTo>
                  <a:pt x="1503" y="675"/>
                </a:moveTo>
                <a:cubicBezTo>
                  <a:pt x="1503" y="681"/>
                  <a:pt x="1508" y="686"/>
                  <a:pt x="1514" y="686"/>
                </a:cubicBezTo>
                <a:cubicBezTo>
                  <a:pt x="1520" y="686"/>
                  <a:pt x="1525" y="681"/>
                  <a:pt x="1525" y="675"/>
                </a:cubicBezTo>
                <a:cubicBezTo>
                  <a:pt x="1525" y="642"/>
                  <a:pt x="1525" y="642"/>
                  <a:pt x="1525" y="642"/>
                </a:cubicBezTo>
                <a:cubicBezTo>
                  <a:pt x="1552" y="642"/>
                  <a:pt x="1552" y="642"/>
                  <a:pt x="1552" y="642"/>
                </a:cubicBezTo>
                <a:cubicBezTo>
                  <a:pt x="1582" y="680"/>
                  <a:pt x="1582" y="680"/>
                  <a:pt x="1582" y="680"/>
                </a:cubicBezTo>
                <a:cubicBezTo>
                  <a:pt x="1584" y="683"/>
                  <a:pt x="1587" y="686"/>
                  <a:pt x="1592" y="686"/>
                </a:cubicBezTo>
                <a:cubicBezTo>
                  <a:pt x="1597" y="686"/>
                  <a:pt x="1602" y="682"/>
                  <a:pt x="1602" y="676"/>
                </a:cubicBezTo>
                <a:cubicBezTo>
                  <a:pt x="1602" y="672"/>
                  <a:pt x="1601" y="670"/>
                  <a:pt x="1599" y="668"/>
                </a:cubicBezTo>
                <a:cubicBezTo>
                  <a:pt x="1576" y="638"/>
                  <a:pt x="1576" y="638"/>
                  <a:pt x="1576" y="638"/>
                </a:cubicBezTo>
                <a:cubicBezTo>
                  <a:pt x="1592" y="633"/>
                  <a:pt x="1603" y="621"/>
                  <a:pt x="1603" y="602"/>
                </a:cubicBezTo>
                <a:cubicBezTo>
                  <a:pt x="1603" y="601"/>
                  <a:pt x="1603" y="601"/>
                  <a:pt x="1603" y="601"/>
                </a:cubicBezTo>
                <a:cubicBezTo>
                  <a:pt x="1603" y="591"/>
                  <a:pt x="1600" y="581"/>
                  <a:pt x="1593" y="575"/>
                </a:cubicBezTo>
                <a:cubicBezTo>
                  <a:pt x="1585" y="567"/>
                  <a:pt x="1573" y="563"/>
                  <a:pt x="1558" y="563"/>
                </a:cubicBezTo>
                <a:cubicBezTo>
                  <a:pt x="1514" y="563"/>
                  <a:pt x="1514" y="563"/>
                  <a:pt x="1514" y="563"/>
                </a:cubicBezTo>
                <a:cubicBezTo>
                  <a:pt x="1508" y="563"/>
                  <a:pt x="1503" y="567"/>
                  <a:pt x="1503" y="573"/>
                </a:cubicBezTo>
                <a:lnTo>
                  <a:pt x="1503" y="675"/>
                </a:lnTo>
                <a:close/>
                <a:moveTo>
                  <a:pt x="1525" y="623"/>
                </a:moveTo>
                <a:cubicBezTo>
                  <a:pt x="1525" y="582"/>
                  <a:pt x="1525" y="582"/>
                  <a:pt x="1525" y="582"/>
                </a:cubicBezTo>
                <a:cubicBezTo>
                  <a:pt x="1556" y="582"/>
                  <a:pt x="1556" y="582"/>
                  <a:pt x="1556" y="582"/>
                </a:cubicBezTo>
                <a:cubicBezTo>
                  <a:pt x="1572" y="582"/>
                  <a:pt x="1581" y="589"/>
                  <a:pt x="1581" y="602"/>
                </a:cubicBezTo>
                <a:cubicBezTo>
                  <a:pt x="1581" y="603"/>
                  <a:pt x="1581" y="603"/>
                  <a:pt x="1581" y="603"/>
                </a:cubicBezTo>
                <a:cubicBezTo>
                  <a:pt x="1581" y="615"/>
                  <a:pt x="1572" y="623"/>
                  <a:pt x="1556" y="623"/>
                </a:cubicBezTo>
                <a:lnTo>
                  <a:pt x="1525" y="623"/>
                </a:lnTo>
                <a:close/>
                <a:moveTo>
                  <a:pt x="1658" y="685"/>
                </a:moveTo>
                <a:cubicBezTo>
                  <a:pt x="1730" y="685"/>
                  <a:pt x="1730" y="685"/>
                  <a:pt x="1730" y="685"/>
                </a:cubicBezTo>
                <a:cubicBezTo>
                  <a:pt x="1735" y="685"/>
                  <a:pt x="1740" y="681"/>
                  <a:pt x="1740" y="675"/>
                </a:cubicBezTo>
                <a:cubicBezTo>
                  <a:pt x="1740" y="670"/>
                  <a:pt x="1735" y="666"/>
                  <a:pt x="1730" y="666"/>
                </a:cubicBezTo>
                <a:cubicBezTo>
                  <a:pt x="1669" y="666"/>
                  <a:pt x="1669" y="666"/>
                  <a:pt x="1669" y="666"/>
                </a:cubicBezTo>
                <a:cubicBezTo>
                  <a:pt x="1669" y="633"/>
                  <a:pt x="1669" y="633"/>
                  <a:pt x="1669" y="633"/>
                </a:cubicBezTo>
                <a:cubicBezTo>
                  <a:pt x="1721" y="633"/>
                  <a:pt x="1721" y="633"/>
                  <a:pt x="1721" y="633"/>
                </a:cubicBezTo>
                <a:cubicBezTo>
                  <a:pt x="1727" y="633"/>
                  <a:pt x="1731" y="629"/>
                  <a:pt x="1731" y="623"/>
                </a:cubicBezTo>
                <a:cubicBezTo>
                  <a:pt x="1731" y="618"/>
                  <a:pt x="1727" y="614"/>
                  <a:pt x="1721" y="614"/>
                </a:cubicBezTo>
                <a:cubicBezTo>
                  <a:pt x="1669" y="614"/>
                  <a:pt x="1669" y="614"/>
                  <a:pt x="1669" y="614"/>
                </a:cubicBezTo>
                <a:cubicBezTo>
                  <a:pt x="1669" y="582"/>
                  <a:pt x="1669" y="582"/>
                  <a:pt x="1669" y="582"/>
                </a:cubicBezTo>
                <a:cubicBezTo>
                  <a:pt x="1729" y="582"/>
                  <a:pt x="1729" y="582"/>
                  <a:pt x="1729" y="582"/>
                </a:cubicBezTo>
                <a:cubicBezTo>
                  <a:pt x="1734" y="582"/>
                  <a:pt x="1739" y="578"/>
                  <a:pt x="1739" y="572"/>
                </a:cubicBezTo>
                <a:cubicBezTo>
                  <a:pt x="1739" y="567"/>
                  <a:pt x="1734" y="563"/>
                  <a:pt x="1729" y="563"/>
                </a:cubicBezTo>
                <a:cubicBezTo>
                  <a:pt x="1658" y="563"/>
                  <a:pt x="1658" y="563"/>
                  <a:pt x="1658" y="563"/>
                </a:cubicBezTo>
                <a:cubicBezTo>
                  <a:pt x="1652" y="563"/>
                  <a:pt x="1647" y="567"/>
                  <a:pt x="1647" y="573"/>
                </a:cubicBezTo>
                <a:cubicBezTo>
                  <a:pt x="1647" y="674"/>
                  <a:pt x="1647" y="674"/>
                  <a:pt x="1647" y="674"/>
                </a:cubicBezTo>
                <a:cubicBezTo>
                  <a:pt x="1647" y="680"/>
                  <a:pt x="1652" y="685"/>
                  <a:pt x="1658" y="685"/>
                </a:cubicBezTo>
                <a:close/>
                <a:moveTo>
                  <a:pt x="1782" y="675"/>
                </a:moveTo>
                <a:cubicBezTo>
                  <a:pt x="1782" y="681"/>
                  <a:pt x="1787" y="686"/>
                  <a:pt x="1793" y="686"/>
                </a:cubicBezTo>
                <a:cubicBezTo>
                  <a:pt x="1798" y="686"/>
                  <a:pt x="1803" y="681"/>
                  <a:pt x="1803" y="675"/>
                </a:cubicBezTo>
                <a:cubicBezTo>
                  <a:pt x="1803" y="598"/>
                  <a:pt x="1803" y="598"/>
                  <a:pt x="1803" y="598"/>
                </a:cubicBezTo>
                <a:cubicBezTo>
                  <a:pt x="1866" y="679"/>
                  <a:pt x="1866" y="679"/>
                  <a:pt x="1866" y="679"/>
                </a:cubicBezTo>
                <a:cubicBezTo>
                  <a:pt x="1869" y="683"/>
                  <a:pt x="1872" y="686"/>
                  <a:pt x="1877" y="686"/>
                </a:cubicBezTo>
                <a:cubicBezTo>
                  <a:pt x="1878" y="686"/>
                  <a:pt x="1878" y="686"/>
                  <a:pt x="1878" y="686"/>
                </a:cubicBezTo>
                <a:cubicBezTo>
                  <a:pt x="1884" y="686"/>
                  <a:pt x="1889" y="681"/>
                  <a:pt x="1889" y="675"/>
                </a:cubicBezTo>
                <a:cubicBezTo>
                  <a:pt x="1889" y="572"/>
                  <a:pt x="1889" y="572"/>
                  <a:pt x="1889" y="572"/>
                </a:cubicBezTo>
                <a:cubicBezTo>
                  <a:pt x="1889" y="566"/>
                  <a:pt x="1884" y="562"/>
                  <a:pt x="1878" y="562"/>
                </a:cubicBezTo>
                <a:cubicBezTo>
                  <a:pt x="1872" y="562"/>
                  <a:pt x="1867" y="566"/>
                  <a:pt x="1867" y="572"/>
                </a:cubicBezTo>
                <a:cubicBezTo>
                  <a:pt x="1867" y="647"/>
                  <a:pt x="1867" y="647"/>
                  <a:pt x="1867" y="647"/>
                </a:cubicBezTo>
                <a:cubicBezTo>
                  <a:pt x="1806" y="568"/>
                  <a:pt x="1806" y="568"/>
                  <a:pt x="1806" y="568"/>
                </a:cubicBezTo>
                <a:cubicBezTo>
                  <a:pt x="1803" y="564"/>
                  <a:pt x="1800" y="562"/>
                  <a:pt x="1795" y="562"/>
                </a:cubicBezTo>
                <a:cubicBezTo>
                  <a:pt x="1793" y="562"/>
                  <a:pt x="1793" y="562"/>
                  <a:pt x="1793" y="562"/>
                </a:cubicBezTo>
                <a:cubicBezTo>
                  <a:pt x="1787" y="562"/>
                  <a:pt x="1782" y="567"/>
                  <a:pt x="1782" y="573"/>
                </a:cubicBezTo>
                <a:lnTo>
                  <a:pt x="1782" y="675"/>
                </a:lnTo>
                <a:close/>
                <a:moveTo>
                  <a:pt x="1994" y="687"/>
                </a:moveTo>
                <a:cubicBezTo>
                  <a:pt x="2014" y="687"/>
                  <a:pt x="2027" y="681"/>
                  <a:pt x="2039" y="671"/>
                </a:cubicBezTo>
                <a:cubicBezTo>
                  <a:pt x="2041" y="669"/>
                  <a:pt x="2042" y="666"/>
                  <a:pt x="2042" y="663"/>
                </a:cubicBezTo>
                <a:cubicBezTo>
                  <a:pt x="2042" y="657"/>
                  <a:pt x="2037" y="653"/>
                  <a:pt x="2032" y="653"/>
                </a:cubicBezTo>
                <a:cubicBezTo>
                  <a:pt x="2029" y="653"/>
                  <a:pt x="2027" y="654"/>
                  <a:pt x="2026" y="655"/>
                </a:cubicBezTo>
                <a:cubicBezTo>
                  <a:pt x="2017" y="663"/>
                  <a:pt x="2008" y="667"/>
                  <a:pt x="1995" y="667"/>
                </a:cubicBezTo>
                <a:cubicBezTo>
                  <a:pt x="1972" y="667"/>
                  <a:pt x="1955" y="648"/>
                  <a:pt x="1955" y="624"/>
                </a:cubicBezTo>
                <a:cubicBezTo>
                  <a:pt x="1955" y="623"/>
                  <a:pt x="1955" y="623"/>
                  <a:pt x="1955" y="623"/>
                </a:cubicBezTo>
                <a:cubicBezTo>
                  <a:pt x="1955" y="599"/>
                  <a:pt x="1972" y="580"/>
                  <a:pt x="1995" y="580"/>
                </a:cubicBezTo>
                <a:cubicBezTo>
                  <a:pt x="2007" y="580"/>
                  <a:pt x="2016" y="584"/>
                  <a:pt x="2024" y="591"/>
                </a:cubicBezTo>
                <a:cubicBezTo>
                  <a:pt x="2026" y="592"/>
                  <a:pt x="2028" y="593"/>
                  <a:pt x="2031" y="593"/>
                </a:cubicBezTo>
                <a:cubicBezTo>
                  <a:pt x="2037" y="593"/>
                  <a:pt x="2041" y="589"/>
                  <a:pt x="2041" y="583"/>
                </a:cubicBezTo>
                <a:cubicBezTo>
                  <a:pt x="2041" y="579"/>
                  <a:pt x="2039" y="576"/>
                  <a:pt x="2037" y="574"/>
                </a:cubicBezTo>
                <a:cubicBezTo>
                  <a:pt x="2026" y="566"/>
                  <a:pt x="2014" y="560"/>
                  <a:pt x="1995" y="560"/>
                </a:cubicBezTo>
                <a:cubicBezTo>
                  <a:pt x="1958" y="560"/>
                  <a:pt x="1932" y="589"/>
                  <a:pt x="1932" y="624"/>
                </a:cubicBezTo>
                <a:cubicBezTo>
                  <a:pt x="1932" y="624"/>
                  <a:pt x="1932" y="624"/>
                  <a:pt x="1932" y="624"/>
                </a:cubicBezTo>
                <a:cubicBezTo>
                  <a:pt x="1932" y="659"/>
                  <a:pt x="1959" y="687"/>
                  <a:pt x="1994" y="687"/>
                </a:cubicBezTo>
                <a:close/>
                <a:moveTo>
                  <a:pt x="2095" y="685"/>
                </a:moveTo>
                <a:cubicBezTo>
                  <a:pt x="2167" y="685"/>
                  <a:pt x="2167" y="685"/>
                  <a:pt x="2167" y="685"/>
                </a:cubicBezTo>
                <a:cubicBezTo>
                  <a:pt x="2172" y="685"/>
                  <a:pt x="2176" y="681"/>
                  <a:pt x="2176" y="675"/>
                </a:cubicBezTo>
                <a:cubicBezTo>
                  <a:pt x="2176" y="670"/>
                  <a:pt x="2172" y="666"/>
                  <a:pt x="2167" y="666"/>
                </a:cubicBezTo>
                <a:cubicBezTo>
                  <a:pt x="2106" y="666"/>
                  <a:pt x="2106" y="666"/>
                  <a:pt x="2106" y="666"/>
                </a:cubicBezTo>
                <a:cubicBezTo>
                  <a:pt x="2106" y="633"/>
                  <a:pt x="2106" y="633"/>
                  <a:pt x="2106" y="633"/>
                </a:cubicBezTo>
                <a:cubicBezTo>
                  <a:pt x="2158" y="633"/>
                  <a:pt x="2158" y="633"/>
                  <a:pt x="2158" y="633"/>
                </a:cubicBezTo>
                <a:cubicBezTo>
                  <a:pt x="2163" y="633"/>
                  <a:pt x="2168" y="629"/>
                  <a:pt x="2168" y="623"/>
                </a:cubicBezTo>
                <a:cubicBezTo>
                  <a:pt x="2168" y="618"/>
                  <a:pt x="2163" y="614"/>
                  <a:pt x="2158" y="614"/>
                </a:cubicBezTo>
                <a:cubicBezTo>
                  <a:pt x="2106" y="614"/>
                  <a:pt x="2106" y="614"/>
                  <a:pt x="2106" y="614"/>
                </a:cubicBezTo>
                <a:cubicBezTo>
                  <a:pt x="2106" y="582"/>
                  <a:pt x="2106" y="582"/>
                  <a:pt x="2106" y="582"/>
                </a:cubicBezTo>
                <a:cubicBezTo>
                  <a:pt x="2166" y="582"/>
                  <a:pt x="2166" y="582"/>
                  <a:pt x="2166" y="582"/>
                </a:cubicBezTo>
                <a:cubicBezTo>
                  <a:pt x="2171" y="582"/>
                  <a:pt x="2176" y="578"/>
                  <a:pt x="2176" y="572"/>
                </a:cubicBezTo>
                <a:cubicBezTo>
                  <a:pt x="2176" y="567"/>
                  <a:pt x="2171" y="563"/>
                  <a:pt x="2166" y="563"/>
                </a:cubicBezTo>
                <a:cubicBezTo>
                  <a:pt x="2095" y="563"/>
                  <a:pt x="2095" y="563"/>
                  <a:pt x="2095" y="563"/>
                </a:cubicBezTo>
                <a:cubicBezTo>
                  <a:pt x="2089" y="563"/>
                  <a:pt x="2084" y="567"/>
                  <a:pt x="2084" y="573"/>
                </a:cubicBezTo>
                <a:cubicBezTo>
                  <a:pt x="2084" y="674"/>
                  <a:pt x="2084" y="674"/>
                  <a:pt x="2084" y="674"/>
                </a:cubicBezTo>
                <a:cubicBezTo>
                  <a:pt x="2084" y="680"/>
                  <a:pt x="2089" y="685"/>
                  <a:pt x="2095" y="685"/>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140245701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Lst>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9.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30.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30.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30.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0.xml"/><Relationship Id="rId1" Type="http://schemas.openxmlformats.org/officeDocument/2006/relationships/slideLayout" Target="../slideLayouts/slideLayout30.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8.xml"/><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56.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Picture 4" descr="A picture containing text, water, aquatic mammal&#10;&#10;Description automatically generated">
            <a:extLst>
              <a:ext uri="{FF2B5EF4-FFF2-40B4-BE49-F238E27FC236}">
                <a16:creationId xmlns:a16="http://schemas.microsoft.com/office/drawing/2014/main" id="{3E3B18FE-12A9-446C-B457-2D58CF88C9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7545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6"/>
        <p:cNvGrpSpPr/>
        <p:nvPr/>
      </p:nvGrpSpPr>
      <p:grpSpPr>
        <a:xfrm>
          <a:off x="0" y="0"/>
          <a:ext cx="0" cy="0"/>
          <a:chOff x="0" y="0"/>
          <a:chExt cx="0" cy="0"/>
        </a:xfrm>
      </p:grpSpPr>
      <p:pic>
        <p:nvPicPr>
          <p:cNvPr id="5" name="Picture 4" descr="A picture containing text, aquatic mammal&#10;&#10;Description automatically generated">
            <a:extLst>
              <a:ext uri="{FF2B5EF4-FFF2-40B4-BE49-F238E27FC236}">
                <a16:creationId xmlns:a16="http://schemas.microsoft.com/office/drawing/2014/main" id="{7A80EAA2-11B0-468C-9B61-E9E74163F0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235157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imeline&#10;&#10;Description automatically generated">
            <a:extLst>
              <a:ext uri="{FF2B5EF4-FFF2-40B4-BE49-F238E27FC236}">
                <a16:creationId xmlns:a16="http://schemas.microsoft.com/office/drawing/2014/main" id="{3BB656FC-D666-441E-ABBF-C9927DD738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3723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9" name="Picture 8" descr="Graphical user interface&#10;&#10;Description automatically generated">
            <a:extLst>
              <a:ext uri="{FF2B5EF4-FFF2-40B4-BE49-F238E27FC236}">
                <a16:creationId xmlns:a16="http://schemas.microsoft.com/office/drawing/2014/main" id="{2AF08960-59D9-4B0C-861F-9987DB6E04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64881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able&#10;&#10;Description automatically generated">
            <a:extLst>
              <a:ext uri="{FF2B5EF4-FFF2-40B4-BE49-F238E27FC236}">
                <a16:creationId xmlns:a16="http://schemas.microsoft.com/office/drawing/2014/main" id="{7A0E0DBD-997A-4712-9503-2405EC40CB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524972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1"/>
        <p:cNvGrpSpPr/>
        <p:nvPr/>
      </p:nvGrpSpPr>
      <p:grpSpPr>
        <a:xfrm>
          <a:off x="0" y="0"/>
          <a:ext cx="0" cy="0"/>
          <a:chOff x="0" y="0"/>
          <a:chExt cx="0" cy="0"/>
        </a:xfrm>
      </p:grpSpPr>
      <p:pic>
        <p:nvPicPr>
          <p:cNvPr id="7" name="Picture 6" descr="Graphical user interface&#10;&#10;Description automatically generated">
            <a:extLst>
              <a:ext uri="{FF2B5EF4-FFF2-40B4-BE49-F238E27FC236}">
                <a16:creationId xmlns:a16="http://schemas.microsoft.com/office/drawing/2014/main" id="{97FD9071-0166-4EA6-93FD-1E1175AD8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941057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aquatic mammal&#10;&#10;Description automatically generated">
            <a:extLst>
              <a:ext uri="{FF2B5EF4-FFF2-40B4-BE49-F238E27FC236}">
                <a16:creationId xmlns:a16="http://schemas.microsoft.com/office/drawing/2014/main" id="{1840A3F0-9955-43B8-9C91-D4B0001975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65703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2883CEF5-FE18-4401-97FA-BD740ECBFC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90695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7" name="Picture 6" descr="Graphical user interface&#10;&#10;Description automatically generated with low confidence">
            <a:extLst>
              <a:ext uri="{FF2B5EF4-FFF2-40B4-BE49-F238E27FC236}">
                <a16:creationId xmlns:a16="http://schemas.microsoft.com/office/drawing/2014/main" id="{AD3089B0-9720-42AE-BAD9-B907891883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180160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7EFCC2CF-87C4-427E-A4DC-64FF864089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001238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7" name="Picture 6" descr="Graphical user interface, text, application, email&#10;&#10;Description automatically generated">
            <a:extLst>
              <a:ext uri="{FF2B5EF4-FFF2-40B4-BE49-F238E27FC236}">
                <a16:creationId xmlns:a16="http://schemas.microsoft.com/office/drawing/2014/main" id="{5B336752-5C45-4F41-A916-2A16072256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043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7" name="Picture 6" descr="Graphical user interface&#10;&#10;Description automatically generated with medium confidence">
            <a:extLst>
              <a:ext uri="{FF2B5EF4-FFF2-40B4-BE49-F238E27FC236}">
                <a16:creationId xmlns:a16="http://schemas.microsoft.com/office/drawing/2014/main" id="{312B60E8-E27A-42A8-91BB-89166E00B2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04436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28"/>
        <p:cNvGrpSpPr/>
        <p:nvPr/>
      </p:nvGrpSpPr>
      <p:grpSpPr>
        <a:xfrm>
          <a:off x="0" y="0"/>
          <a:ext cx="0" cy="0"/>
          <a:chOff x="0" y="0"/>
          <a:chExt cx="0" cy="0"/>
        </a:xfrm>
      </p:grpSpPr>
      <p:pic>
        <p:nvPicPr>
          <p:cNvPr id="4" name="Picture 3" descr="Graphical user interface, text&#10;&#10;Description automatically generated">
            <a:extLst>
              <a:ext uri="{FF2B5EF4-FFF2-40B4-BE49-F238E27FC236}">
                <a16:creationId xmlns:a16="http://schemas.microsoft.com/office/drawing/2014/main" id="{F63B8756-5155-469E-B035-1CA43E6475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24064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3"/>
        <p:cNvGrpSpPr/>
        <p:nvPr/>
      </p:nvGrpSpPr>
      <p:grpSpPr>
        <a:xfrm>
          <a:off x="0" y="0"/>
          <a:ext cx="0" cy="0"/>
          <a:chOff x="0" y="0"/>
          <a:chExt cx="0" cy="0"/>
        </a:xfrm>
      </p:grpSpPr>
      <p:pic>
        <p:nvPicPr>
          <p:cNvPr id="5" name="Picture 4" descr="A picture containing text, aquatic mammal&#10;&#10;Description automatically generated">
            <a:extLst>
              <a:ext uri="{FF2B5EF4-FFF2-40B4-BE49-F238E27FC236}">
                <a16:creationId xmlns:a16="http://schemas.microsoft.com/office/drawing/2014/main" id="{ADF527E3-60E5-4F8B-B880-657716AB4F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61638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8" name="Picture 7" descr="Graphical user interface, text, application&#10;&#10;Description automatically generated">
            <a:extLst>
              <a:ext uri="{FF2B5EF4-FFF2-40B4-BE49-F238E27FC236}">
                <a16:creationId xmlns:a16="http://schemas.microsoft.com/office/drawing/2014/main" id="{FA43A8F8-15D5-42A1-B24D-ADC8087F1D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8362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Text&#10;&#10;Description automatically generated with medium confidence">
            <a:extLst>
              <a:ext uri="{FF2B5EF4-FFF2-40B4-BE49-F238E27FC236}">
                <a16:creationId xmlns:a16="http://schemas.microsoft.com/office/drawing/2014/main" id="{3B4DCC98-42F9-4ADC-89F3-DDE0AEB25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65911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B1A78E61-27A6-4840-8EFB-9DF40AE039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034095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10;&#10;Description automatically generated with medium confidence">
            <a:extLst>
              <a:ext uri="{FF2B5EF4-FFF2-40B4-BE49-F238E27FC236}">
                <a16:creationId xmlns:a16="http://schemas.microsoft.com/office/drawing/2014/main" id="{7FF5443F-D3F3-406B-AEDD-78452A7AE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064295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pic>
        <p:nvPicPr>
          <p:cNvPr id="8" name="Picture 7" descr="Timeline&#10;&#10;Description automatically generated with medium confidence">
            <a:extLst>
              <a:ext uri="{FF2B5EF4-FFF2-40B4-BE49-F238E27FC236}">
                <a16:creationId xmlns:a16="http://schemas.microsoft.com/office/drawing/2014/main" id="{D08CFDEF-D1FA-4A19-B51B-864C2E58AF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18992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7" name="Picture 6" descr="Graphical user interface, text&#10;&#10;Description automatically generated">
            <a:extLst>
              <a:ext uri="{FF2B5EF4-FFF2-40B4-BE49-F238E27FC236}">
                <a16:creationId xmlns:a16="http://schemas.microsoft.com/office/drawing/2014/main" id="{9C528CFE-D112-473F-A788-8E1645D18E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323887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273"/>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10CFD78D-495F-4CE8-AE40-3F5B93A4E7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114222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7" name="Picture 6" descr="Graphical user interface, text, application&#10;&#10;Description automatically generated">
            <a:extLst>
              <a:ext uri="{FF2B5EF4-FFF2-40B4-BE49-F238E27FC236}">
                <a16:creationId xmlns:a16="http://schemas.microsoft.com/office/drawing/2014/main" id="{7165CEAC-A108-4130-9D31-CC426BAE0B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4504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A picture containing text, aquatic mammal&#10;&#10;Description automatically generated">
            <a:extLst>
              <a:ext uri="{FF2B5EF4-FFF2-40B4-BE49-F238E27FC236}">
                <a16:creationId xmlns:a16="http://schemas.microsoft.com/office/drawing/2014/main" id="{787FCA8D-A916-4DE1-9AE6-961AC16747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2821788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61A81043-30DF-4FE6-AEC0-341CD65888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79043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raphical user interface, application&#10;&#10;Description automatically generated">
            <a:extLst>
              <a:ext uri="{FF2B5EF4-FFF2-40B4-BE49-F238E27FC236}">
                <a16:creationId xmlns:a16="http://schemas.microsoft.com/office/drawing/2014/main" id="{FC53D30C-2D9A-405D-B0C9-A896A4E85E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8835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8" name="Picture 7" descr="Graphical user interface, text&#10;&#10;Description automatically generated">
            <a:extLst>
              <a:ext uri="{FF2B5EF4-FFF2-40B4-BE49-F238E27FC236}">
                <a16:creationId xmlns:a16="http://schemas.microsoft.com/office/drawing/2014/main" id="{3945B3B9-EDC3-424B-BA14-6E8C05AEDB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716394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3CF8A321-94F3-4FA0-A958-293C421468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305392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C11914E8-E799-4CA1-8D99-05674CBE93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13932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7" name="Picture 6" descr="Timeline&#10;&#10;Description automatically generated">
            <a:extLst>
              <a:ext uri="{FF2B5EF4-FFF2-40B4-BE49-F238E27FC236}">
                <a16:creationId xmlns:a16="http://schemas.microsoft.com/office/drawing/2014/main" id="{AE2BE652-BF73-41F2-A4E5-93A15E957A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00210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3DF59987-F9E8-4D9D-A1DC-24F4B9FE7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113757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607B3184-AFAD-4A3A-9F8D-66B6EB994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387581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pic>
        <p:nvPicPr>
          <p:cNvPr id="5" name="Picture 4" descr="Table&#10;&#10;Description automatically generated">
            <a:extLst>
              <a:ext uri="{FF2B5EF4-FFF2-40B4-BE49-F238E27FC236}">
                <a16:creationId xmlns:a16="http://schemas.microsoft.com/office/drawing/2014/main" id="{F04CBA82-BD1D-4768-9C16-B6EFAC14D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75491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59"/>
        <p:cNvGrpSpPr/>
        <p:nvPr/>
      </p:nvGrpSpPr>
      <p:grpSpPr>
        <a:xfrm>
          <a:off x="0" y="0"/>
          <a:ext cx="0" cy="0"/>
          <a:chOff x="0" y="0"/>
          <a:chExt cx="0" cy="0"/>
        </a:xfrm>
      </p:grpSpPr>
      <p:pic>
        <p:nvPicPr>
          <p:cNvPr id="5" name="Picture 4" descr="Graphical user interface, application, website&#10;&#10;Description automatically generated">
            <a:extLst>
              <a:ext uri="{FF2B5EF4-FFF2-40B4-BE49-F238E27FC236}">
                <a16:creationId xmlns:a16="http://schemas.microsoft.com/office/drawing/2014/main" id="{48F61E08-24E0-4582-AE0A-B5576EB8AB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0946335"/>
      </p:ext>
    </p:extLst>
  </p:cSld>
  <p:clrMapOvr>
    <a:masterClrMapping/>
  </p:clrMapOvr>
</p:sld>
</file>

<file path=ppt/theme/theme1.xml><?xml version="1.0" encoding="utf-8"?>
<a:theme xmlns:a="http://schemas.openxmlformats.org/drawingml/2006/main" name="Corporate">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360B9C5-7779-41D4-9CF7-439716B8ED6C}"/>
    </a:ext>
  </a:extLst>
</a:theme>
</file>

<file path=ppt/theme/theme10.xml><?xml version="1.0" encoding="utf-8"?>
<a:theme xmlns:a="http://schemas.openxmlformats.org/drawingml/2006/main" name="Corporate - neg">
  <a:themeElements>
    <a:clrScheme name="Corporate">
      <a:dk1>
        <a:srgbClr val="2B55B4"/>
      </a:dk1>
      <a:lt1>
        <a:srgbClr val="FFFFFF"/>
      </a:lt1>
      <a:dk2>
        <a:srgbClr val="1996FF"/>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E6EE4B5-42A5-4230-9B48-EEC4720B92A4}"/>
    </a:ext>
  </a:extLst>
</a:theme>
</file>

<file path=ppt/theme/theme11.xml><?xml version="1.0" encoding="utf-8"?>
<a:theme xmlns:a="http://schemas.openxmlformats.org/drawingml/2006/main" name="LoFric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09598100-DD21-42FD-869B-ACB700C174D9}"/>
    </a:ext>
  </a:extLst>
</a:theme>
</file>

<file path=ppt/theme/theme12.xml><?xml version="1.0" encoding="utf-8"?>
<a:theme xmlns:a="http://schemas.openxmlformats.org/drawingml/2006/main" name="LoFric Origo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A37DE36-79A3-4382-A171-F93309A28D48}"/>
    </a:ext>
  </a:extLst>
</a:theme>
</file>

<file path=ppt/theme/theme13.xml><?xml version="1.0" encoding="utf-8"?>
<a:theme xmlns:a="http://schemas.openxmlformats.org/drawingml/2006/main" name="LoFric Sens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D8FCE14-26C9-4521-9DE2-E7030DE93EC9}"/>
    </a:ext>
  </a:extLst>
</a:theme>
</file>

<file path=ppt/theme/theme14.xml><?xml version="1.0" encoding="utf-8"?>
<a:theme xmlns:a="http://schemas.openxmlformats.org/drawingml/2006/main" name="LoFric Elle - neg">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86A68C0-6BD1-4E4C-B8CD-16F129E62062}"/>
    </a:ext>
  </a:extLst>
</a:theme>
</file>

<file path=ppt/theme/theme15.xml><?xml version="1.0" encoding="utf-8"?>
<a:theme xmlns:a="http://schemas.openxmlformats.org/drawingml/2006/main" name="LoFric Hydro-Kit - neg">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DF47D453-6FDD-45C9-A757-430DA7210740}"/>
    </a:ext>
  </a:extLst>
</a:theme>
</file>

<file path=ppt/theme/theme16.xml><?xml version="1.0" encoding="utf-8"?>
<a:theme xmlns:a="http://schemas.openxmlformats.org/drawingml/2006/main" name="Navina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C1CC7E9-32E9-4245-8DA7-0EDCAA3ADF48}"/>
    </a:ext>
  </a:extLst>
</a:theme>
</file>

<file path=ppt/theme/theme17.xml><?xml version="1.0" encoding="utf-8"?>
<a:theme xmlns:a="http://schemas.openxmlformats.org/drawingml/2006/main" name="Navina Smart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BA524829-B030-4F9D-B513-2F1BB3BCCF86}"/>
    </a:ext>
  </a:extLst>
</a:theme>
</file>

<file path=ppt/theme/theme18.xml><?xml version="1.0" encoding="utf-8"?>
<a:theme xmlns:a="http://schemas.openxmlformats.org/drawingml/2006/main" name="Navina Classic - neg">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7D303B7B-A977-492F-A0A2-EB7AAE5E0D15}"/>
    </a:ext>
  </a:extLst>
</a:theme>
</file>

<file path=ppt/theme/theme19.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2.xml><?xml version="1.0" encoding="utf-8"?>
<a:theme xmlns:a="http://schemas.openxmlformats.org/drawingml/2006/main" name="LoFric">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20CD02BF-06A0-4928-941C-B77A25B4AE44}"/>
    </a:ext>
  </a:extLst>
</a:theme>
</file>

<file path=ppt/theme/theme20.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LoFric Origo">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AA83BA11-BCE5-49CF-8A8E-F144099DF292}"/>
    </a:ext>
  </a:extLst>
</a:theme>
</file>

<file path=ppt/theme/theme4.xml><?xml version="1.0" encoding="utf-8"?>
<a:theme xmlns:a="http://schemas.openxmlformats.org/drawingml/2006/main" name="LoFric Sens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145EB00B-22F1-4C53-9060-D0B4433D6861}"/>
    </a:ext>
  </a:extLst>
</a:theme>
</file>

<file path=ppt/theme/theme5.xml><?xml version="1.0" encoding="utf-8"?>
<a:theme xmlns:a="http://schemas.openxmlformats.org/drawingml/2006/main" name="LoFric Elle">
  <a:themeElements>
    <a:clrScheme name="Sense">
      <a:dk1>
        <a:srgbClr val="000000"/>
      </a:dk1>
      <a:lt1>
        <a:srgbClr val="FFFFFF"/>
      </a:lt1>
      <a:dk2>
        <a:srgbClr val="6E1EAA"/>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FB2E42AE-FF37-46F8-9ECF-6D733689B632}"/>
    </a:ext>
  </a:extLst>
</a:theme>
</file>

<file path=ppt/theme/theme6.xml><?xml version="1.0" encoding="utf-8"?>
<a:theme xmlns:a="http://schemas.openxmlformats.org/drawingml/2006/main" name="LoFric Hydro-Kit">
  <a:themeElements>
    <a:clrScheme name="LoFric">
      <a:dk1>
        <a:srgbClr val="000000"/>
      </a:dk1>
      <a:lt1>
        <a:srgbClr val="FFFFFF"/>
      </a:lt1>
      <a:dk2>
        <a:srgbClr val="2B55B4"/>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89702141-6606-4B02-87DF-047C5A665048}"/>
    </a:ext>
  </a:extLst>
</a:theme>
</file>

<file path=ppt/theme/theme7.xml><?xml version="1.0" encoding="utf-8"?>
<a:theme xmlns:a="http://schemas.openxmlformats.org/drawingml/2006/main" name="Navina">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41EB78E9-93F5-4497-A491-03205E3EF1D0}"/>
    </a:ext>
  </a:extLst>
</a:theme>
</file>

<file path=ppt/theme/theme8.xml><?xml version="1.0" encoding="utf-8"?>
<a:theme xmlns:a="http://schemas.openxmlformats.org/drawingml/2006/main" name="Navina Smart">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98157752-8287-411D-8DAB-2E1795C0EA10}"/>
    </a:ext>
  </a:extLst>
</a:theme>
</file>

<file path=ppt/theme/theme9.xml><?xml version="1.0" encoding="utf-8"?>
<a:theme xmlns:a="http://schemas.openxmlformats.org/drawingml/2006/main" name="Navina Classic">
  <a:themeElements>
    <a:clrScheme name="Navina">
      <a:dk1>
        <a:srgbClr val="000000"/>
      </a:dk1>
      <a:lt1>
        <a:srgbClr val="FFFFFF"/>
      </a:lt1>
      <a:dk2>
        <a:srgbClr val="FF8200"/>
      </a:dk2>
      <a:lt2>
        <a:srgbClr val="FFFFFF"/>
      </a:lt2>
      <a:accent1>
        <a:srgbClr val="1996FF"/>
      </a:accent1>
      <a:accent2>
        <a:srgbClr val="FF8200"/>
      </a:accent2>
      <a:accent3>
        <a:srgbClr val="F0007D"/>
      </a:accent3>
      <a:accent4>
        <a:srgbClr val="6E1EAA"/>
      </a:accent4>
      <a:accent5>
        <a:srgbClr val="3CAA32"/>
      </a:accent5>
      <a:accent6>
        <a:srgbClr val="2B55B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0000-ALL-2004 Wellspect PowerPoint template.potx" id="{58971937-4CD2-4F5D-B201-A1BC714EE125}" vid="{5C63246D-72D6-41B4-B239-BA2C8ACE2ED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755CDB87953C24E80765EEDEAD4FDA4" ma:contentTypeVersion="12" ma:contentTypeDescription="Create a new document." ma:contentTypeScope="" ma:versionID="4bec6afa4f4780da515d6aa013f33e2b">
  <xsd:schema xmlns:xsd="http://www.w3.org/2001/XMLSchema" xmlns:xs="http://www.w3.org/2001/XMLSchema" xmlns:p="http://schemas.microsoft.com/office/2006/metadata/properties" xmlns:ns2="e36f2201-6998-4fe1-9097-f47f55ea788e" xmlns:ns3="fc4a65d8-3370-4642-9d46-8e8a4077b185" targetNamespace="http://schemas.microsoft.com/office/2006/metadata/properties" ma:root="true" ma:fieldsID="d2d0718fe1869ac8fc01117fce0740c9" ns2:_="" ns3:_="">
    <xsd:import namespace="e36f2201-6998-4fe1-9097-f47f55ea788e"/>
    <xsd:import namespace="fc4a65d8-3370-4642-9d46-8e8a4077b185"/>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36f2201-6998-4fe1-9097-f47f55ea78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c4a65d8-3370-4642-9d46-8e8a4077b185"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3837E45-0172-4A95-A93B-29C23C4D119E}">
  <ds:schemaRefs>
    <ds:schemaRef ds:uri="http://schemas.microsoft.com/sharepoint/v3/contenttype/forms"/>
  </ds:schemaRefs>
</ds:datastoreItem>
</file>

<file path=customXml/itemProps2.xml><?xml version="1.0" encoding="utf-8"?>
<ds:datastoreItem xmlns:ds="http://schemas.openxmlformats.org/officeDocument/2006/customXml" ds:itemID="{3359205B-125B-48BD-BD11-9B9988F9D9C6}">
  <ds:schemaRefs>
    <ds:schemaRef ds:uri="http://schemas.openxmlformats.org/package/2006/metadata/core-properties"/>
    <ds:schemaRef ds:uri="http://purl.org/dc/terms/"/>
    <ds:schemaRef ds:uri="http://schemas.microsoft.com/office/2006/documentManagement/types"/>
    <ds:schemaRef ds:uri="http://www.w3.org/XML/1998/namespace"/>
    <ds:schemaRef ds:uri="http://schemas.microsoft.com/office/infopath/2007/PartnerControls"/>
    <ds:schemaRef ds:uri="http://purl.org/dc/elements/1.1/"/>
    <ds:schemaRef ds:uri="http://purl.org/dc/dcmitype/"/>
    <ds:schemaRef ds:uri="fc4a65d8-3370-4642-9d46-8e8a4077b185"/>
    <ds:schemaRef ds:uri="e36f2201-6998-4fe1-9097-f47f55ea788e"/>
    <ds:schemaRef ds:uri="http://schemas.microsoft.com/office/2006/metadata/properties"/>
  </ds:schemaRefs>
</ds:datastoreItem>
</file>

<file path=customXml/itemProps3.xml><?xml version="1.0" encoding="utf-8"?>
<ds:datastoreItem xmlns:ds="http://schemas.openxmlformats.org/officeDocument/2006/customXml" ds:itemID="{7AA5CE67-906B-49AB-ABEF-A5E6277D9C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36f2201-6998-4fe1-9097-f47f55ea788e"/>
    <ds:schemaRef ds:uri="fc4a65d8-3370-4642-9d46-8e8a4077b18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00000-ALL-2004 Wellspect PowerPoint template</Template>
  <TotalTime>0</TotalTime>
  <Words>2460</Words>
  <Application>Microsoft Office PowerPoint</Application>
  <PresentationFormat>Widescreen</PresentationFormat>
  <Paragraphs>148</Paragraphs>
  <Slides>33</Slides>
  <Notes>31</Notes>
  <HiddenSlides>0</HiddenSlides>
  <MMClips>0</MMClips>
  <ScaleCrop>false</ScaleCrop>
  <HeadingPairs>
    <vt:vector size="6" baseType="variant">
      <vt:variant>
        <vt:lpstr>Fonts Used</vt:lpstr>
      </vt:variant>
      <vt:variant>
        <vt:i4>3</vt:i4>
      </vt:variant>
      <vt:variant>
        <vt:lpstr>Theme</vt:lpstr>
      </vt:variant>
      <vt:variant>
        <vt:i4>19</vt:i4>
      </vt:variant>
      <vt:variant>
        <vt:lpstr>Slide Titles</vt:lpstr>
      </vt:variant>
      <vt:variant>
        <vt:i4>33</vt:i4>
      </vt:variant>
    </vt:vector>
  </HeadingPairs>
  <TitlesOfParts>
    <vt:vector size="55" baseType="lpstr">
      <vt:lpstr>Arial</vt:lpstr>
      <vt:lpstr>Calibri</vt:lpstr>
      <vt:lpstr>Calibri Light</vt:lpstr>
      <vt:lpstr>Corporate</vt:lpstr>
      <vt:lpstr>LoFric</vt:lpstr>
      <vt:lpstr>LoFric Origo</vt:lpstr>
      <vt:lpstr>LoFric Sense</vt:lpstr>
      <vt:lpstr>LoFric Elle</vt:lpstr>
      <vt:lpstr>LoFric Hydro-Kit</vt:lpstr>
      <vt:lpstr>Navina</vt:lpstr>
      <vt:lpstr>Navina Smart</vt:lpstr>
      <vt:lpstr>Navina Classic</vt:lpstr>
      <vt:lpstr>Corporate - neg</vt:lpstr>
      <vt:lpstr>LoFric - neg</vt:lpstr>
      <vt:lpstr>LoFric Origo - neg</vt:lpstr>
      <vt:lpstr>LoFric Sense - neg</vt:lpstr>
      <vt:lpstr>LoFric Elle - neg</vt:lpstr>
      <vt:lpstr>LoFric Hydro-Kit - neg</vt:lpstr>
      <vt:lpstr>Navina - neg</vt:lpstr>
      <vt:lpstr>Navina Smart - neg</vt:lpstr>
      <vt:lpstr>Navina Classic - neg</vt:lpstr>
      <vt:lpstr>Navina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2021-03-22T14:17:09Z</dcterms:created>
  <dcterms:modified xsi:type="dcterms:W3CDTF">2022-03-16T09:11:39Z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0x0101008755CDB87953C24E80765EEDEAD4FDA4</vt:lpwstr>
  </property>
</Properties>
</file>